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28"/>
  </p:notesMasterIdLst>
  <p:sldIdLst>
    <p:sldId id="256" r:id="rId5"/>
    <p:sldId id="292" r:id="rId6"/>
    <p:sldId id="281" r:id="rId7"/>
    <p:sldId id="257" r:id="rId8"/>
    <p:sldId id="258" r:id="rId9"/>
    <p:sldId id="297" r:id="rId10"/>
    <p:sldId id="298" r:id="rId11"/>
    <p:sldId id="263" r:id="rId12"/>
    <p:sldId id="285" r:id="rId13"/>
    <p:sldId id="264" r:id="rId14"/>
    <p:sldId id="294" r:id="rId15"/>
    <p:sldId id="299" r:id="rId16"/>
    <p:sldId id="283" r:id="rId17"/>
    <p:sldId id="269" r:id="rId18"/>
    <p:sldId id="296" r:id="rId19"/>
    <p:sldId id="270" r:id="rId20"/>
    <p:sldId id="271" r:id="rId21"/>
    <p:sldId id="272" r:id="rId22"/>
    <p:sldId id="286" r:id="rId23"/>
    <p:sldId id="290" r:id="rId24"/>
    <p:sldId id="291" r:id="rId25"/>
    <p:sldId id="287" r:id="rId26"/>
    <p:sldId id="282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6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D11BBD-9E21-46E6-B3C1-6A992130BDA8}" v="12" dt="2022-01-25T08:35:28.633"/>
    <p1510:client id="{3B72D588-558A-4187-33DE-944AB6F66691}" v="4" dt="2022-01-25T08:30:05.414"/>
    <p1510:client id="{7AEA3C5B-9494-4717-8CF3-D2C1D2939F8D}" v="60" dt="2022-01-25T16:06:04.479"/>
    <p1510:client id="{E83D700A-D0D6-2281-0FFF-D133DCCAF301}" v="3" dt="2022-01-25T14:48:50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Neville" userId="S::l.neville@nms.ac.uk::efd764ea-f85c-4e6e-8db4-3c9736fe2737" providerId="AD" clId="Web-{7AEA3C5B-9494-4717-8CF3-D2C1D2939F8D}"/>
    <pc:docChg chg="modSld">
      <pc:chgData name="Lucy Neville" userId="S::l.neville@nms.ac.uk::efd764ea-f85c-4e6e-8db4-3c9736fe2737" providerId="AD" clId="Web-{7AEA3C5B-9494-4717-8CF3-D2C1D2939F8D}" dt="2022-01-25T16:06:04.479" v="55" actId="1076"/>
      <pc:docMkLst>
        <pc:docMk/>
      </pc:docMkLst>
      <pc:sldChg chg="modSp">
        <pc:chgData name="Lucy Neville" userId="S::l.neville@nms.ac.uk::efd764ea-f85c-4e6e-8db4-3c9736fe2737" providerId="AD" clId="Web-{7AEA3C5B-9494-4717-8CF3-D2C1D2939F8D}" dt="2022-01-25T16:05:01.759" v="6" actId="20577"/>
        <pc:sldMkLst>
          <pc:docMk/>
          <pc:sldMk cId="2505152307" sldId="263"/>
        </pc:sldMkLst>
        <pc:spChg chg="mod">
          <ac:chgData name="Lucy Neville" userId="S::l.neville@nms.ac.uk::efd764ea-f85c-4e6e-8db4-3c9736fe2737" providerId="AD" clId="Web-{7AEA3C5B-9494-4717-8CF3-D2C1D2939F8D}" dt="2022-01-25T16:05:01.759" v="6" actId="20577"/>
          <ac:spMkLst>
            <pc:docMk/>
            <pc:sldMk cId="2505152307" sldId="263"/>
            <ac:spMk id="2" creationId="{00000000-0000-0000-0000-000000000000}"/>
          </ac:spMkLst>
        </pc:spChg>
      </pc:sldChg>
      <pc:sldChg chg="modSp">
        <pc:chgData name="Lucy Neville" userId="S::l.neville@nms.ac.uk::efd764ea-f85c-4e6e-8db4-3c9736fe2737" providerId="AD" clId="Web-{7AEA3C5B-9494-4717-8CF3-D2C1D2939F8D}" dt="2022-01-25T16:05:52.167" v="33" actId="20577"/>
        <pc:sldMkLst>
          <pc:docMk/>
          <pc:sldMk cId="2790771995" sldId="297"/>
        </pc:sldMkLst>
        <pc:spChg chg="mod">
          <ac:chgData name="Lucy Neville" userId="S::l.neville@nms.ac.uk::efd764ea-f85c-4e6e-8db4-3c9736fe2737" providerId="AD" clId="Web-{7AEA3C5B-9494-4717-8CF3-D2C1D2939F8D}" dt="2022-01-25T16:05:52.167" v="33" actId="20577"/>
          <ac:spMkLst>
            <pc:docMk/>
            <pc:sldMk cId="2790771995" sldId="297"/>
            <ac:spMk id="2" creationId="{00000000-0000-0000-0000-000000000000}"/>
          </ac:spMkLst>
        </pc:spChg>
        <pc:picChg chg="mod ord">
          <ac:chgData name="Lucy Neville" userId="S::l.neville@nms.ac.uk::efd764ea-f85c-4e6e-8db4-3c9736fe2737" providerId="AD" clId="Web-{7AEA3C5B-9494-4717-8CF3-D2C1D2939F8D}" dt="2022-01-25T16:05:40.979" v="32" actId="1076"/>
          <ac:picMkLst>
            <pc:docMk/>
            <pc:sldMk cId="2790771995" sldId="297"/>
            <ac:picMk id="3" creationId="{00000000-0000-0000-0000-000000000000}"/>
          </ac:picMkLst>
        </pc:picChg>
      </pc:sldChg>
      <pc:sldChg chg="modSp">
        <pc:chgData name="Lucy Neville" userId="S::l.neville@nms.ac.uk::efd764ea-f85c-4e6e-8db4-3c9736fe2737" providerId="AD" clId="Web-{7AEA3C5B-9494-4717-8CF3-D2C1D2939F8D}" dt="2022-01-25T16:06:04.479" v="55" actId="1076"/>
        <pc:sldMkLst>
          <pc:docMk/>
          <pc:sldMk cId="2626614423" sldId="298"/>
        </pc:sldMkLst>
        <pc:spChg chg="mod">
          <ac:chgData name="Lucy Neville" userId="S::l.neville@nms.ac.uk::efd764ea-f85c-4e6e-8db4-3c9736fe2737" providerId="AD" clId="Web-{7AEA3C5B-9494-4717-8CF3-D2C1D2939F8D}" dt="2022-01-25T16:06:01.292" v="54" actId="20577"/>
          <ac:spMkLst>
            <pc:docMk/>
            <pc:sldMk cId="2626614423" sldId="298"/>
            <ac:spMk id="2" creationId="{00000000-0000-0000-0000-000000000000}"/>
          </ac:spMkLst>
        </pc:spChg>
        <pc:picChg chg="mod">
          <ac:chgData name="Lucy Neville" userId="S::l.neville@nms.ac.uk::efd764ea-f85c-4e6e-8db4-3c9736fe2737" providerId="AD" clId="Web-{7AEA3C5B-9494-4717-8CF3-D2C1D2939F8D}" dt="2022-01-25T16:06:04.479" v="55" actId="1076"/>
          <ac:picMkLst>
            <pc:docMk/>
            <pc:sldMk cId="2626614423" sldId="298"/>
            <ac:picMk id="2050" creationId="{00000000-0000-0000-0000-000000000000}"/>
          </ac:picMkLst>
        </pc:picChg>
      </pc:sldChg>
    </pc:docChg>
  </pc:docChgLst>
  <pc:docChgLst>
    <pc:chgData name="Lucy Neville" userId="S::l.neville@nms.ac.uk::efd764ea-f85c-4e6e-8db4-3c9736fe2737" providerId="AD" clId="Web-{3B72D588-558A-4187-33DE-944AB6F66691}"/>
    <pc:docChg chg="delSld">
      <pc:chgData name="Lucy Neville" userId="S::l.neville@nms.ac.uk::efd764ea-f85c-4e6e-8db4-3c9736fe2737" providerId="AD" clId="Web-{3B72D588-558A-4187-33DE-944AB6F66691}" dt="2022-01-25T08:30:05.414" v="3"/>
      <pc:docMkLst>
        <pc:docMk/>
      </pc:docMkLst>
      <pc:sldChg chg="del">
        <pc:chgData name="Lucy Neville" userId="S::l.neville@nms.ac.uk::efd764ea-f85c-4e6e-8db4-3c9736fe2737" providerId="AD" clId="Web-{3B72D588-558A-4187-33DE-944AB6F66691}" dt="2022-01-25T08:29:38.084" v="0"/>
        <pc:sldMkLst>
          <pc:docMk/>
          <pc:sldMk cId="326473028" sldId="261"/>
        </pc:sldMkLst>
      </pc:sldChg>
      <pc:sldChg chg="del">
        <pc:chgData name="Lucy Neville" userId="S::l.neville@nms.ac.uk::efd764ea-f85c-4e6e-8db4-3c9736fe2737" providerId="AD" clId="Web-{3B72D588-558A-4187-33DE-944AB6F66691}" dt="2022-01-25T08:29:41.038" v="1"/>
        <pc:sldMkLst>
          <pc:docMk/>
          <pc:sldMk cId="2115686292" sldId="262"/>
        </pc:sldMkLst>
      </pc:sldChg>
      <pc:sldChg chg="del">
        <pc:chgData name="Lucy Neville" userId="S::l.neville@nms.ac.uk::efd764ea-f85c-4e6e-8db4-3c9736fe2737" providerId="AD" clId="Web-{3B72D588-558A-4187-33DE-944AB6F66691}" dt="2022-01-25T08:29:58.601" v="2"/>
        <pc:sldMkLst>
          <pc:docMk/>
          <pc:sldMk cId="518842637" sldId="271"/>
        </pc:sldMkLst>
      </pc:sldChg>
      <pc:sldChg chg="del">
        <pc:chgData name="Lucy Neville" userId="S::l.neville@nms.ac.uk::efd764ea-f85c-4e6e-8db4-3c9736fe2737" providerId="AD" clId="Web-{3B72D588-558A-4187-33DE-944AB6F66691}" dt="2022-01-25T08:30:05.414" v="3"/>
        <pc:sldMkLst>
          <pc:docMk/>
          <pc:sldMk cId="529001347" sldId="295"/>
        </pc:sldMkLst>
      </pc:sldChg>
    </pc:docChg>
  </pc:docChgLst>
  <pc:docChgLst>
    <pc:chgData name="Lucy Neville" userId="S::l.neville@nms.ac.uk::efd764ea-f85c-4e6e-8db4-3c9736fe2737" providerId="AD" clId="Web-{E83D700A-D0D6-2281-0FFF-D133DCCAF301}"/>
    <pc:docChg chg="modSld">
      <pc:chgData name="Lucy Neville" userId="S::l.neville@nms.ac.uk::efd764ea-f85c-4e6e-8db4-3c9736fe2737" providerId="AD" clId="Web-{E83D700A-D0D6-2281-0FFF-D133DCCAF301}" dt="2022-01-25T14:48:50.771" v="1" actId="20577"/>
      <pc:docMkLst>
        <pc:docMk/>
      </pc:docMkLst>
      <pc:sldChg chg="modSp">
        <pc:chgData name="Lucy Neville" userId="S::l.neville@nms.ac.uk::efd764ea-f85c-4e6e-8db4-3c9736fe2737" providerId="AD" clId="Web-{E83D700A-D0D6-2281-0FFF-D133DCCAF301}" dt="2022-01-25T14:48:50.771" v="1" actId="20577"/>
        <pc:sldMkLst>
          <pc:docMk/>
          <pc:sldMk cId="3756621228" sldId="270"/>
        </pc:sldMkLst>
        <pc:spChg chg="mod">
          <ac:chgData name="Lucy Neville" userId="S::l.neville@nms.ac.uk::efd764ea-f85c-4e6e-8db4-3c9736fe2737" providerId="AD" clId="Web-{E83D700A-D0D6-2281-0FFF-D133DCCAF301}" dt="2022-01-25T14:48:50.771" v="1" actId="20577"/>
          <ac:spMkLst>
            <pc:docMk/>
            <pc:sldMk cId="3756621228" sldId="270"/>
            <ac:spMk id="2" creationId="{00000000-0000-0000-0000-000000000000}"/>
          </ac:spMkLst>
        </pc:spChg>
      </pc:sldChg>
    </pc:docChg>
  </pc:docChgLst>
  <pc:docChgLst>
    <pc:chgData name="Lucy Neville" userId="efd764ea-f85c-4e6e-8db4-3c9736fe2737" providerId="ADAL" clId="{0CD11BBD-9E21-46E6-B3C1-6A992130BDA8}"/>
    <pc:docChg chg="undo custSel modSld">
      <pc:chgData name="Lucy Neville" userId="efd764ea-f85c-4e6e-8db4-3c9736fe2737" providerId="ADAL" clId="{0CD11BBD-9E21-46E6-B3C1-6A992130BDA8}" dt="2022-01-25T08:41:50.930" v="43" actId="1076"/>
      <pc:docMkLst>
        <pc:docMk/>
      </pc:docMkLst>
      <pc:sldChg chg="addSp delSp modSp">
        <pc:chgData name="Lucy Neville" userId="efd764ea-f85c-4e6e-8db4-3c9736fe2737" providerId="ADAL" clId="{0CD11BBD-9E21-46E6-B3C1-6A992130BDA8}" dt="2022-01-25T08:39:38.783" v="25"/>
        <pc:sldMkLst>
          <pc:docMk/>
          <pc:sldMk cId="3756621228" sldId="270"/>
        </pc:sldMkLst>
        <pc:picChg chg="add del mod">
          <ac:chgData name="Lucy Neville" userId="efd764ea-f85c-4e6e-8db4-3c9736fe2737" providerId="ADAL" clId="{0CD11BBD-9E21-46E6-B3C1-6A992130BDA8}" dt="2022-01-25T08:39:38.783" v="25"/>
          <ac:picMkLst>
            <pc:docMk/>
            <pc:sldMk cId="3756621228" sldId="270"/>
            <ac:picMk id="3" creationId="{F5D77C16-8240-4926-8B2A-EBB2827085BC}"/>
          </ac:picMkLst>
        </pc:picChg>
      </pc:sldChg>
      <pc:sldChg chg="addSp delSp modSp">
        <pc:chgData name="Lucy Neville" userId="efd764ea-f85c-4e6e-8db4-3c9736fe2737" providerId="ADAL" clId="{0CD11BBD-9E21-46E6-B3C1-6A992130BDA8}" dt="2022-01-25T08:41:50.930" v="43" actId="1076"/>
        <pc:sldMkLst>
          <pc:docMk/>
          <pc:sldMk cId="518842637" sldId="271"/>
        </pc:sldMkLst>
        <pc:spChg chg="add mod">
          <ac:chgData name="Lucy Neville" userId="efd764ea-f85c-4e6e-8db4-3c9736fe2737" providerId="ADAL" clId="{0CD11BBD-9E21-46E6-B3C1-6A992130BDA8}" dt="2022-01-25T08:41:39.426" v="41" actId="1076"/>
          <ac:spMkLst>
            <pc:docMk/>
            <pc:sldMk cId="518842637" sldId="271"/>
            <ac:spMk id="3" creationId="{A063289A-8553-482B-9B9F-527D1FED7902}"/>
          </ac:spMkLst>
        </pc:spChg>
        <pc:spChg chg="mod">
          <ac:chgData name="Lucy Neville" userId="efd764ea-f85c-4e6e-8db4-3c9736fe2737" providerId="ADAL" clId="{0CD11BBD-9E21-46E6-B3C1-6A992130BDA8}" dt="2022-01-25T08:41:48.202" v="42" actId="1076"/>
          <ac:spMkLst>
            <pc:docMk/>
            <pc:sldMk cId="518842637" sldId="271"/>
            <ac:spMk id="6" creationId="{00000000-0000-0000-0000-000000000000}"/>
          </ac:spMkLst>
        </pc:spChg>
        <pc:spChg chg="del mod">
          <ac:chgData name="Lucy Neville" userId="efd764ea-f85c-4e6e-8db4-3c9736fe2737" providerId="ADAL" clId="{0CD11BBD-9E21-46E6-B3C1-6A992130BDA8}" dt="2022-01-25T08:40:31.858" v="31" actId="478"/>
          <ac:spMkLst>
            <pc:docMk/>
            <pc:sldMk cId="518842637" sldId="271"/>
            <ac:spMk id="8" creationId="{00000000-0000-0000-0000-000000000000}"/>
          </ac:spMkLst>
        </pc:spChg>
        <pc:picChg chg="del">
          <ac:chgData name="Lucy Neville" userId="efd764ea-f85c-4e6e-8db4-3c9736fe2737" providerId="ADAL" clId="{0CD11BBD-9E21-46E6-B3C1-6A992130BDA8}" dt="2022-01-25T08:40:20.553" v="26" actId="478"/>
          <ac:picMkLst>
            <pc:docMk/>
            <pc:sldMk cId="518842637" sldId="271"/>
            <ac:picMk id="4" creationId="{00000000-0000-0000-0000-000000000000}"/>
          </ac:picMkLst>
        </pc:picChg>
        <pc:picChg chg="del">
          <ac:chgData name="Lucy Neville" userId="efd764ea-f85c-4e6e-8db4-3c9736fe2737" providerId="ADAL" clId="{0CD11BBD-9E21-46E6-B3C1-6A992130BDA8}" dt="2022-01-25T08:40:21.369" v="27" actId="478"/>
          <ac:picMkLst>
            <pc:docMk/>
            <pc:sldMk cId="518842637" sldId="271"/>
            <ac:picMk id="5" creationId="{00000000-0000-0000-0000-000000000000}"/>
          </ac:picMkLst>
        </pc:picChg>
        <pc:picChg chg="mod">
          <ac:chgData name="Lucy Neville" userId="efd764ea-f85c-4e6e-8db4-3c9736fe2737" providerId="ADAL" clId="{0CD11BBD-9E21-46E6-B3C1-6A992130BDA8}" dt="2022-01-25T08:41:50.930" v="43" actId="1076"/>
          <ac:picMkLst>
            <pc:docMk/>
            <pc:sldMk cId="518842637" sldId="271"/>
            <ac:picMk id="7" creationId="{00000000-0000-0000-0000-000000000000}"/>
          </ac:picMkLst>
        </pc:picChg>
        <pc:picChg chg="add mod">
          <ac:chgData name="Lucy Neville" userId="efd764ea-f85c-4e6e-8db4-3c9736fe2737" providerId="ADAL" clId="{0CD11BBD-9E21-46E6-B3C1-6A992130BDA8}" dt="2022-01-25T08:40:50.920" v="34" actId="1076"/>
          <ac:picMkLst>
            <pc:docMk/>
            <pc:sldMk cId="518842637" sldId="271"/>
            <ac:picMk id="9" creationId="{CC7902E9-3EF2-4D61-BFF6-21F1A6BE1D4A}"/>
          </ac:picMkLst>
        </pc:picChg>
      </pc:sldChg>
      <pc:sldChg chg="addSp delSp modSp">
        <pc:chgData name="Lucy Neville" userId="efd764ea-f85c-4e6e-8db4-3c9736fe2737" providerId="ADAL" clId="{0CD11BBD-9E21-46E6-B3C1-6A992130BDA8}" dt="2022-01-25T08:35:28.633" v="16" actId="1076"/>
        <pc:sldMkLst>
          <pc:docMk/>
          <pc:sldMk cId="3864498166" sldId="299"/>
        </pc:sldMkLst>
        <pc:spChg chg="del">
          <ac:chgData name="Lucy Neville" userId="efd764ea-f85c-4e6e-8db4-3c9736fe2737" providerId="ADAL" clId="{0CD11BBD-9E21-46E6-B3C1-6A992130BDA8}" dt="2022-01-25T08:33:38.488" v="0" actId="478"/>
          <ac:spMkLst>
            <pc:docMk/>
            <pc:sldMk cId="3864498166" sldId="299"/>
            <ac:spMk id="3" creationId="{00000000-0000-0000-0000-000000000000}"/>
          </ac:spMkLst>
        </pc:spChg>
        <pc:spChg chg="mod">
          <ac:chgData name="Lucy Neville" userId="efd764ea-f85c-4e6e-8db4-3c9736fe2737" providerId="ADAL" clId="{0CD11BBD-9E21-46E6-B3C1-6A992130BDA8}" dt="2022-01-25T08:35:00.006" v="13" actId="122"/>
          <ac:spMkLst>
            <pc:docMk/>
            <pc:sldMk cId="3864498166" sldId="299"/>
            <ac:spMk id="10" creationId="{00000000-0000-0000-0000-000000000000}"/>
          </ac:spMkLst>
        </pc:spChg>
        <pc:grpChg chg="del">
          <ac:chgData name="Lucy Neville" userId="efd764ea-f85c-4e6e-8db4-3c9736fe2737" providerId="ADAL" clId="{0CD11BBD-9E21-46E6-B3C1-6A992130BDA8}" dt="2022-01-25T08:34:26.409" v="7" actId="478"/>
          <ac:grpSpMkLst>
            <pc:docMk/>
            <pc:sldMk cId="3864498166" sldId="299"/>
            <ac:grpSpMk id="4" creationId="{00000000-0000-0000-0000-000000000000}"/>
          </ac:grpSpMkLst>
        </pc:grpChg>
        <pc:picChg chg="del">
          <ac:chgData name="Lucy Neville" userId="efd764ea-f85c-4e6e-8db4-3c9736fe2737" providerId="ADAL" clId="{0CD11BBD-9E21-46E6-B3C1-6A992130BDA8}" dt="2022-01-25T08:34:29.786" v="8" actId="478"/>
          <ac:picMkLst>
            <pc:docMk/>
            <pc:sldMk cId="3864498166" sldId="299"/>
            <ac:picMk id="2" creationId="{00000000-0000-0000-0000-000000000000}"/>
          </ac:picMkLst>
        </pc:picChg>
        <pc:picChg chg="mod">
          <ac:chgData name="Lucy Neville" userId="efd764ea-f85c-4e6e-8db4-3c9736fe2737" providerId="ADAL" clId="{0CD11BBD-9E21-46E6-B3C1-6A992130BDA8}" dt="2022-01-25T08:35:23.585" v="14" actId="1076"/>
          <ac:picMkLst>
            <pc:docMk/>
            <pc:sldMk cId="3864498166" sldId="299"/>
            <ac:picMk id="11" creationId="{00000000-0000-0000-0000-000000000000}"/>
          </ac:picMkLst>
        </pc:picChg>
        <pc:picChg chg="add mod">
          <ac:chgData name="Lucy Neville" userId="efd764ea-f85c-4e6e-8db4-3c9736fe2737" providerId="ADAL" clId="{0CD11BBD-9E21-46E6-B3C1-6A992130BDA8}" dt="2022-01-25T08:35:28.633" v="16" actId="1076"/>
          <ac:picMkLst>
            <pc:docMk/>
            <pc:sldMk cId="3864498166" sldId="299"/>
            <ac:picMk id="13" creationId="{997CB8F8-0631-4A17-B2DA-68FC1D30AC0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9AE07-6B11-4489-A166-A4D31896FFE4}" type="datetimeFigureOut">
              <a:rPr lang="en-GB" smtClean="0"/>
              <a:t>25/01/2022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4EB49-0A2A-442E-BF10-FD3FBDC68A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106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4EB49-0A2A-442E-BF10-FD3FBDC68A6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279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313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82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341438"/>
            <a:ext cx="2058988" cy="5256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41438"/>
            <a:ext cx="6029325" cy="5256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27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50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086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65400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65400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052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11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247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81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404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655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3414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65400"/>
            <a:ext cx="822960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0D6C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GB" altLang="en-US" sz="2400">
              <a:solidFill>
                <a:srgbClr val="0D6CB6"/>
              </a:solidFill>
              <a:latin typeface="Times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9388"/>
            <a:ext cx="1905000" cy="52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0D6CB6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rgbClr val="0D6CB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D6CB6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D6CB6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0D6CB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.uk/url?sa=i&amp;rct=j&amp;q=&amp;esrc=s&amp;source=images&amp;cd=&amp;cad=rja&amp;uact=8&amp;ved=0ahUKEwig8PfvjPHQAhWDDBoKHfmeB-sQjRwIBw&amp;url=http://www.bbc.co.uk/news/uk-scotland-edinburgh-east-fife-34033163&amp;psig=AFQjCNGfaeWZotE_pwl9lJzH4WoNkxntHQ&amp;ust=148171608937560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0ahUKEwjfhLjp2JnRAhWedlAKHamBAhkQjRwIBw&amp;url=http://c2w.com/quizzes/14881-Chemistry-Quiz/questions&amp;psig=AFQjCNHf-8T7ZkDwWhFRb9S19L39F54stg&amp;ust=1483110900584330" TargetMode="External"/><Relationship Id="rId13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6.gif"/><Relationship Id="rId12" Type="http://schemas.openxmlformats.org/officeDocument/2006/relationships/hyperlink" Target="http://www.google.co.uk/url?sa=i&amp;rct=j&amp;q=&amp;esrc=s&amp;source=images&amp;cd=&amp;cad=rja&amp;uact=8&amp;ved=0ahUKEwjkpJjO2ZnRAhXKMFAKHaifBSwQjRwIBw&amp;url=http://www.clipartkid.com/bridal-dress-silhouette-cliparts/&amp;bvm=bv.142059868,d.d2s&amp;psig=AFQjCNEmzb0510kVwL9O5K2lSsdj312MNA&amp;ust=1483111075637894" TargetMode="External"/><Relationship Id="rId17" Type="http://schemas.openxmlformats.org/officeDocument/2006/relationships/image" Target="../media/image31.png"/><Relationship Id="rId2" Type="http://schemas.openxmlformats.org/officeDocument/2006/relationships/hyperlink" Target="http://www.google.co.uk/url?sa=i&amp;rct=j&amp;q=&amp;esrc=s&amp;source=images&amp;cd=&amp;cad=rja&amp;uact=8&amp;ved=0ahUKEwjO7PXll5nRAhUDVhoKHTP8BHwQjRwIBw&amp;url=http://www.psdgraphics.com/tag/flat-design/&amp;bvm=bv.142059868,d.d2s&amp;psig=AFQjCNGFOuroPrp8F5cN1sx_Sy4vNmXsBg&amp;ust=1483093417045722" TargetMode="External"/><Relationship Id="rId16" Type="http://schemas.openxmlformats.org/officeDocument/2006/relationships/hyperlink" Target="http://www.google.co.uk/url?sa=i&amp;rct=j&amp;q=&amp;esrc=s&amp;source=images&amp;cd=&amp;cad=rja&amp;uact=8&amp;ved=0ahUKEwjz65C92pnRAhUONlAKHS1JCcQQjRwIBw&amp;url=http://clipart-library.com/globe-cliparts.html&amp;bvm=bv.142059868,d.d2s&amp;psig=AFQjCNGvBKxfBRzTUXjV-KagzK1bKn6O8g&amp;ust=148311134823336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uk/url?sa=i&amp;rct=j&amp;q=&amp;esrc=s&amp;source=images&amp;cd=&amp;cad=rja&amp;uact=8&amp;ved=0ahUKEwixldzJ2JnRAhUdNFAKHW5zBV8QjRwIBw&amp;url=http://www.flags.net/SCOT.htm&amp;psig=AFQjCNFEJaEK716fsw544D9JDQLdFxp3sg&amp;ust=1483110843004333" TargetMode="External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5" Type="http://schemas.openxmlformats.org/officeDocument/2006/relationships/image" Target="../media/image30.png"/><Relationship Id="rId10" Type="http://schemas.openxmlformats.org/officeDocument/2006/relationships/hyperlink" Target="https://www.google.co.uk/url?sa=i&amp;rct=j&amp;q=&amp;esrc=s&amp;source=images&amp;cd=&amp;cad=rja&amp;uact=8&amp;ved=0ahUKEwiWxv2F2ZnRAhVFdlAKHeqFCQkQjRwIBw&amp;url=https://pixabay.com/en/computers-keys-rays-1420200/&amp;psig=AFQjCNE4JXzYq6fn5BIwpAYIdAnzM1ZF_A&amp;ust=1483110967547322" TargetMode="External"/><Relationship Id="rId4" Type="http://schemas.openxmlformats.org/officeDocument/2006/relationships/hyperlink" Target="http://www.google.co.uk/url?sa=i&amp;rct=j&amp;q=&amp;esrc=s&amp;source=images&amp;cd=&amp;cad=rja&amp;uact=8&amp;ved=0ahUKEwiY-5CjmJnRAhXCXRoKHXs5B8AQjRwIBw&amp;url=http://www.clker.com/clipart-elephant-25.html&amp;bvm=bv.142059868,d.d2s&amp;psig=AFQjCNHr4i-qQsO-PF0RMbETfIkh3z_qDQ&amp;ust=1483093578547569" TargetMode="External"/><Relationship Id="rId9" Type="http://schemas.openxmlformats.org/officeDocument/2006/relationships/image" Target="../media/image27.gif"/><Relationship Id="rId14" Type="http://schemas.openxmlformats.org/officeDocument/2006/relationships/hyperlink" Target="https://www.google.co.uk/url?sa=i&amp;rct=j&amp;q=&amp;esrc=s&amp;source=images&amp;cd=&amp;cad=rja&amp;uact=8&amp;ved=0ahUKEwipl5ub2pnRAhVXcFAKHWBwAGEQjRwIBw&amp;url=https://www.iconfinder.com/icons/450414/art_artist_brush_drawing_paint_paintbrush_painting_icon&amp;bvm=bv.142059868,d.d2s&amp;psig=AFQjCNEcs3ZswG8N3seDEmBH2UD1QlTx2w&amp;ust=1483111280862349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39.jpeg"/><Relationship Id="rId4" Type="http://schemas.openxmlformats.org/officeDocument/2006/relationships/image" Target="../media/image34.jpeg"/><Relationship Id="rId9" Type="http://schemas.openxmlformats.org/officeDocument/2006/relationships/hyperlink" Target="http://www.google.co.uk/url?sa=i&amp;rct=j&amp;q=&amp;esrc=s&amp;source=images&amp;cd=&amp;cad=rja&amp;uact=8&amp;ved=0ahUKEwjCs_GyytnVAhXPLVAKHWpmBYkQjRwIBw&amp;url=http://www.nms.ac.uk/explore/collection-search-results/?item_id%3D20003057&amp;psig=AFQjCNGesNJdqv4RziU718Z9R87bKD4oAA&amp;ust=150289824597510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co.uk/url?sa=i&amp;rct=j&amp;q=&amp;esrc=s&amp;source=images&amp;cd=&amp;cad=rja&amp;uact=8&amp;ved=0ahUKEwi9vICmq_HQAhXDPRQKHX_GApwQjRwIBw&amp;url=http://www.mypecs.com/pecs_361/listening.aspx&amp;psig=AFQjCNGp0UONs9HSh4X5GESmVstqJFx5MQ&amp;ust=148172428400948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ms.ac.uk/explore/search-our-collection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.uk/url?sa=i&amp;rct=j&amp;q=&amp;esrc=s&amp;source=images&amp;cd=&amp;cad=rja&amp;uact=8&amp;ved=0ahUKEwjn96ClgJLRAhWbNVAKHVLkBr8QjRwIBw&amp;url=https://www.pinterest.com/lbjmorris/clocks/&amp;psig=AFQjCNGtfdp0PZtWF9EtMDflL3wnqC-vSg&amp;ust=148284662521053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www.google.co.uk/url?sa=i&amp;rct=j&amp;q=&amp;esrc=s&amp;source=images&amp;cd=&amp;cad=rja&amp;uact=8&amp;ved=0ahUKEwis5pf60cXOAhUG7BQKHWAyBM0QjRwIBw&amp;url=http://cliparting.com/free-ear-clipart-11932/&amp;bvm=bv.129759880,d.ZGg&amp;psig=AFQjCNEwUoOMAsFO8_MBWNhCL3-tGgZPLA&amp;ust=147142675230815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jn96ClgJLRAhWbNVAKHVLkBr8QjRwIBw&amp;url=https://www.pinterest.com/lbjmorris/clocks/&amp;psig=AFQjCNGtfdp0PZtWF9EtMDflL3wnqC-vSg&amp;ust=1482846625210538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0ahUKEwjQ3IfrhZLRAhUTd1AKHW-JBBMQjRwIBw&amp;url=http://www.parkers.co.uk/cars/advice/news/archive/top-10-family-car-bargains/&amp;bvm=bv.142059868,d.d2s&amp;psig=AFQjCNElMHHLoDr4QtNF3tN1_K57L8DTPQ&amp;ust=1482848099489244" TargetMode="External"/><Relationship Id="rId13" Type="http://schemas.openxmlformats.org/officeDocument/2006/relationships/image" Target="../media/image8.jpeg"/><Relationship Id="rId3" Type="http://schemas.openxmlformats.org/officeDocument/2006/relationships/hyperlink" Target="http://www.google.co.uk/url?sa=i&amp;rct=j&amp;q=&amp;esrc=s&amp;source=images&amp;cd=&amp;cad=rja&amp;uact=8&amp;ved=0ahUKEwjvw6GJhJLRAhXJ5xoKHYOcAJgQjRwIBw&amp;url=http://www.modelbuszone.co.uk/tmb/model_of_the_moment.htm&amp;bvm=bv.142059868,d.ZWM&amp;psig=AFQjCNGLaSrzoZ7ZO05lrBXSFz4vKp_3_g&amp;ust=1482847588102618" TargetMode="External"/><Relationship Id="rId7" Type="http://schemas.openxmlformats.org/officeDocument/2006/relationships/image" Target="../media/image5.png"/><Relationship Id="rId12" Type="http://schemas.openxmlformats.org/officeDocument/2006/relationships/hyperlink" Target="http://www.google.co.uk/url?sa=i&amp;rct=j&amp;q=&amp;esrc=s&amp;source=images&amp;cd=&amp;cad=rja&amp;uact=8&amp;ved=0ahUKEwjzxOHDhpLRAhVHN1AKHShEDTsQjRwIBw&amp;url=http://www.minibussales.co.uk/School-Minibus.asp&amp;bvm=bv.142059868,d.d2s&amp;psig=AFQjCNH25TWKCVeysW_BGv-JPMgfOMNFvA&amp;ust=148284829587989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7.jpeg"/><Relationship Id="rId5" Type="http://schemas.openxmlformats.org/officeDocument/2006/relationships/hyperlink" Target="http://www.google.co.uk/url?sa=i&amp;rct=j&amp;q=&amp;esrc=s&amp;source=images&amp;cd=&amp;cad=rja&amp;uact=8&amp;ved=0ahUKEwjupd_EhJLRAhXEfxoKHcLwDp0QjRwIBw&amp;url=http://www.originalfm.com/scotrail-to-recruit-100-new-train-drivers/&amp;psig=AFQjCNH9pBZibBjsmBUQDI5MdN-6hM2TPw&amp;ust=1482847764031133" TargetMode="External"/><Relationship Id="rId10" Type="http://schemas.openxmlformats.org/officeDocument/2006/relationships/hyperlink" Target="http://www.google.co.uk/url?sa=i&amp;rct=j&amp;q=&amp;esrc=s&amp;source=images&amp;cd=&amp;cad=rja&amp;uact=8&amp;ved=0ahUKEwja7f2GhpLRAhULeVAKHTOUAvYQjRwIBw&amp;url=http://www.easylimo.co.uk/our-limos/coach-hire/&amp;psig=AFQjCNGlZdXjKIx3vzL4bDHClp_vk2Tp5Q&amp;ust=1482848172206958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uk/url?sa=i&amp;rct=j&amp;q=&amp;esrc=s&amp;source=images&amp;cd=&amp;cad=rja&amp;uact=8&amp;ved=0ahUKEwjP88_bh_HQAhVEyRQKHVajCqsQjRwIBw&amp;url=http://www.rampantscotland.com/royal_museum/page/image1.html&amp;psig=AFQjCNHQNv5nW2aPY8sdho1jqxb5c4rHng&amp;ust=148171471741252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2204864"/>
            <a:ext cx="7990011" cy="1900610"/>
          </a:xfr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r>
              <a:rPr lang="en-GB" sz="5400" b="1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going</a:t>
            </a:r>
            <a:r>
              <a:rPr kumimoji="0" lang="en-GB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to the National Museum of Scotland.</a:t>
            </a:r>
            <a:endParaRPr lang="en-US" altLang="en-US" sz="5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869560" cy="1143000"/>
          </a:xfrm>
        </p:spPr>
        <p:txBody>
          <a:bodyPr/>
          <a:lstStyle/>
          <a:p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will move around the museum in a group. It might be busy and noisy with people talking.</a:t>
            </a:r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national museum scotla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093" y="2420888"/>
            <a:ext cx="6696744" cy="376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379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92088"/>
          </a:xfrm>
        </p:spPr>
        <p:txBody>
          <a:bodyPr/>
          <a:lstStyle/>
          <a:p>
            <a:r>
              <a:rPr lang="en-GB" sz="3200">
                <a:solidFill>
                  <a:schemeClr val="tx1"/>
                </a:solidFill>
              </a:rPr>
              <a:t>We can explore the museum.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011" y="1700808"/>
            <a:ext cx="8229600" cy="791592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b="0">
                <a:solidFill>
                  <a:schemeClr val="tx1"/>
                </a:solidFill>
              </a:rPr>
              <a:t>We might need to use stairs, a lift or an escalator to go upstairs.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9512" y="2780928"/>
            <a:ext cx="3381375" cy="3018163"/>
            <a:chOff x="0" y="0"/>
            <a:chExt cx="3381375" cy="3018479"/>
          </a:xfrm>
        </p:grpSpPr>
        <p:pic>
          <p:nvPicPr>
            <p:cNvPr id="5" name="Picture 4" descr="W:\LP\DeptWork\Access ASN (current)\Photos\Escalator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381375" cy="2371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2"/>
            <p:cNvSpPr txBox="1"/>
            <p:nvPr/>
          </p:nvSpPr>
          <p:spPr>
            <a:xfrm>
              <a:off x="466725" y="2495204"/>
              <a:ext cx="2448560" cy="5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en-GB" sz="2800" kern="12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Escalator</a:t>
              </a:r>
              <a:endParaRPr lang="en-GB" sz="28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812678" y="2780928"/>
            <a:ext cx="2447925" cy="3456308"/>
            <a:chOff x="0" y="0"/>
            <a:chExt cx="2447925" cy="3456613"/>
          </a:xfrm>
        </p:grpSpPr>
        <p:pic>
          <p:nvPicPr>
            <p:cNvPr id="8" name="Picture 7" descr="C:\Users\landerson\AppData\Local\Microsoft\Windows\Temporary Internet Files\Content.Outlook\AAOG0FGF\20160824_142024_resized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95275" y="400050"/>
              <a:ext cx="2914650" cy="2114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0" y="2933347"/>
              <a:ext cx="2447925" cy="523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en-GB" sz="2800" kern="1200">
                  <a:solidFill>
                    <a:srgbClr val="000000"/>
                  </a:solidFill>
                  <a:effectLst/>
                  <a:latin typeface="Arial"/>
                  <a:ea typeface="Times New Roman"/>
                </a:rPr>
                <a:t>Lift</a:t>
              </a:r>
              <a:endParaRPr lang="en-GB" sz="2800">
                <a:effectLst/>
                <a:latin typeface="Times New Roman"/>
                <a:ea typeface="Times New Roman"/>
              </a:endParaRPr>
            </a:p>
          </p:txBody>
        </p:sp>
      </p:grpSp>
      <p:pic>
        <p:nvPicPr>
          <p:cNvPr id="3074" name="Picture 2" descr="Y:\LP\DeptWork\Access ASN (current)\Photos\Pictures for social stories\IMG_83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80928"/>
            <a:ext cx="1944215" cy="291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2"/>
          <p:cNvSpPr txBox="1"/>
          <p:nvPr/>
        </p:nvSpPr>
        <p:spPr>
          <a:xfrm>
            <a:off x="6336051" y="5721206"/>
            <a:ext cx="2448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en-GB" sz="2800" kern="1200">
                <a:solidFill>
                  <a:srgbClr val="000000"/>
                </a:solidFill>
                <a:effectLst/>
                <a:latin typeface="Arial"/>
                <a:ea typeface="Times New Roman"/>
              </a:rPr>
              <a:t>Stairs</a:t>
            </a:r>
            <a:endParaRPr lang="en-GB" sz="280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12046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8406279" y="6085201"/>
            <a:ext cx="21720" cy="2172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25400" y="12700"/>
                </a:moveTo>
                <a:lnTo>
                  <a:pt x="21678" y="3721"/>
                </a:lnTo>
                <a:lnTo>
                  <a:pt x="12700" y="0"/>
                </a:lnTo>
                <a:lnTo>
                  <a:pt x="3721" y="3721"/>
                </a:lnTo>
                <a:lnTo>
                  <a:pt x="0" y="12700"/>
                </a:lnTo>
                <a:lnTo>
                  <a:pt x="3721" y="21691"/>
                </a:lnTo>
                <a:lnTo>
                  <a:pt x="12700" y="25400"/>
                </a:lnTo>
                <a:lnTo>
                  <a:pt x="21678" y="21691"/>
                </a:lnTo>
                <a:lnTo>
                  <a:pt x="25400" y="12700"/>
                </a:lnTo>
                <a:close/>
              </a:path>
            </a:pathLst>
          </a:custGeom>
          <a:solidFill>
            <a:srgbClr val="8849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8608" y="1219856"/>
            <a:ext cx="8310144" cy="1570910"/>
          </a:xfrm>
          <a:prstGeom prst="rect">
            <a:avLst/>
          </a:prstGeom>
        </p:spPr>
        <p:txBody>
          <a:bodyPr vert="horz" wrap="square" lIns="0" tIns="90137" rIns="0" bIns="0" rtlCol="0">
            <a:spAutoFit/>
          </a:bodyPr>
          <a:lstStyle/>
          <a:p>
            <a:pPr marL="10860" algn="ctr">
              <a:spcBef>
                <a:spcPts val="710"/>
              </a:spcBef>
            </a:pPr>
            <a:r>
              <a:rPr sz="3200" spc="-86">
                <a:latin typeface="+mj-lt"/>
                <a:cs typeface="Tahoma"/>
              </a:rPr>
              <a:t>T</a:t>
            </a:r>
            <a:r>
              <a:rPr sz="3200" spc="-47">
                <a:latin typeface="+mj-lt"/>
                <a:cs typeface="Tahoma"/>
              </a:rPr>
              <a:t>he</a:t>
            </a:r>
            <a:r>
              <a:rPr sz="3200" spc="-60">
                <a:latin typeface="+mj-lt"/>
                <a:cs typeface="Tahoma"/>
              </a:rPr>
              <a:t>r</a:t>
            </a:r>
            <a:r>
              <a:rPr sz="3200" spc="-38">
                <a:latin typeface="+mj-lt"/>
                <a:cs typeface="Tahoma"/>
              </a:rPr>
              <a:t>e</a:t>
            </a:r>
            <a:r>
              <a:rPr sz="3200" spc="-111">
                <a:latin typeface="+mj-lt"/>
                <a:cs typeface="Tahoma"/>
              </a:rPr>
              <a:t> </a:t>
            </a:r>
            <a:r>
              <a:rPr sz="3200" spc="-21">
                <a:latin typeface="+mj-lt"/>
                <a:cs typeface="Tahoma"/>
              </a:rPr>
              <a:t>a</a:t>
            </a:r>
            <a:r>
              <a:rPr sz="3200" spc="-43">
                <a:latin typeface="+mj-lt"/>
                <a:cs typeface="Tahoma"/>
              </a:rPr>
              <a:t>r</a:t>
            </a:r>
            <a:r>
              <a:rPr sz="3200" spc="-38">
                <a:latin typeface="+mj-lt"/>
                <a:cs typeface="Tahoma"/>
              </a:rPr>
              <a:t>e</a:t>
            </a:r>
            <a:r>
              <a:rPr sz="3200" spc="-111">
                <a:latin typeface="+mj-lt"/>
                <a:cs typeface="Tahoma"/>
              </a:rPr>
              <a:t> </a:t>
            </a:r>
            <a:r>
              <a:rPr sz="3200" spc="-13">
                <a:latin typeface="+mj-lt"/>
                <a:cs typeface="Tahoma"/>
              </a:rPr>
              <a:t>hand</a:t>
            </a:r>
            <a:r>
              <a:rPr sz="3200" spc="-111">
                <a:latin typeface="+mj-lt"/>
                <a:cs typeface="Tahoma"/>
              </a:rPr>
              <a:t> </a:t>
            </a:r>
            <a:r>
              <a:rPr sz="3200" spc="-13">
                <a:latin typeface="+mj-lt"/>
                <a:cs typeface="Tahoma"/>
              </a:rPr>
              <a:t>sanitising</a:t>
            </a:r>
            <a:r>
              <a:rPr sz="3200" spc="-111">
                <a:latin typeface="+mj-lt"/>
                <a:cs typeface="Tahoma"/>
              </a:rPr>
              <a:t> </a:t>
            </a:r>
            <a:r>
              <a:rPr sz="3200" spc="-26">
                <a:latin typeface="+mj-lt"/>
                <a:cs typeface="Tahoma"/>
              </a:rPr>
              <a:t>s</a:t>
            </a:r>
            <a:r>
              <a:rPr sz="3200" spc="-30">
                <a:latin typeface="+mj-lt"/>
                <a:cs typeface="Tahoma"/>
              </a:rPr>
              <a:t>t</a:t>
            </a:r>
            <a:r>
              <a:rPr sz="3200" spc="-9">
                <a:latin typeface="+mj-lt"/>
                <a:cs typeface="Tahoma"/>
              </a:rPr>
              <a:t>ations</a:t>
            </a:r>
            <a:r>
              <a:rPr sz="3200" spc="-111">
                <a:latin typeface="+mj-lt"/>
                <a:cs typeface="Tahoma"/>
              </a:rPr>
              <a:t> </a:t>
            </a:r>
            <a:r>
              <a:rPr sz="3200" spc="21">
                <a:latin typeface="+mj-lt"/>
                <a:cs typeface="Tahoma"/>
              </a:rPr>
              <a:t>if</a:t>
            </a:r>
            <a:r>
              <a:rPr sz="3200" spc="-111">
                <a:latin typeface="+mj-lt"/>
                <a:cs typeface="Tahoma"/>
              </a:rPr>
              <a:t> </a:t>
            </a:r>
            <a:r>
              <a:rPr sz="3200" spc="-4">
                <a:latin typeface="+mj-lt"/>
                <a:cs typeface="Tahoma"/>
              </a:rPr>
              <a:t>I</a:t>
            </a:r>
            <a:r>
              <a:rPr sz="3200" spc="-111">
                <a:latin typeface="+mj-lt"/>
                <a:cs typeface="Tahoma"/>
              </a:rPr>
              <a:t> </a:t>
            </a:r>
            <a:r>
              <a:rPr sz="3200" spc="-94">
                <a:latin typeface="+mj-lt"/>
                <a:cs typeface="Tahoma"/>
              </a:rPr>
              <a:t>w</a:t>
            </a:r>
            <a:r>
              <a:rPr sz="3200" spc="4">
                <a:latin typeface="+mj-lt"/>
                <a:cs typeface="Tahoma"/>
              </a:rPr>
              <a:t>ant</a:t>
            </a:r>
            <a:r>
              <a:rPr sz="3200" spc="-111">
                <a:latin typeface="+mj-lt"/>
                <a:cs typeface="Tahoma"/>
              </a:rPr>
              <a:t> </a:t>
            </a:r>
            <a:r>
              <a:rPr sz="3200" spc="13">
                <a:latin typeface="+mj-lt"/>
                <a:cs typeface="Tahoma"/>
              </a:rPr>
              <a:t>t</a:t>
            </a:r>
            <a:r>
              <a:rPr sz="3200" spc="-13">
                <a:latin typeface="+mj-lt"/>
                <a:cs typeface="Tahoma"/>
              </a:rPr>
              <a:t>o</a:t>
            </a:r>
            <a:r>
              <a:rPr sz="3200" spc="-111">
                <a:latin typeface="+mj-lt"/>
                <a:cs typeface="Tahoma"/>
              </a:rPr>
              <a:t> </a:t>
            </a:r>
            <a:r>
              <a:rPr sz="3200" spc="-17">
                <a:latin typeface="+mj-lt"/>
                <a:cs typeface="Tahoma"/>
              </a:rPr>
              <a:t>clean</a:t>
            </a:r>
            <a:r>
              <a:rPr sz="3200" spc="-111">
                <a:latin typeface="+mj-lt"/>
                <a:cs typeface="Tahoma"/>
              </a:rPr>
              <a:t> </a:t>
            </a:r>
            <a:r>
              <a:rPr sz="3200" spc="-51">
                <a:latin typeface="+mj-lt"/>
                <a:cs typeface="Tahoma"/>
              </a:rPr>
              <a:t>m</a:t>
            </a:r>
            <a:r>
              <a:rPr sz="3200" spc="-30">
                <a:latin typeface="+mj-lt"/>
                <a:cs typeface="Tahoma"/>
              </a:rPr>
              <a:t>y</a:t>
            </a:r>
            <a:r>
              <a:rPr sz="3200" spc="-111">
                <a:latin typeface="+mj-lt"/>
                <a:cs typeface="Tahoma"/>
              </a:rPr>
              <a:t> </a:t>
            </a:r>
            <a:r>
              <a:rPr sz="3200" spc="-43">
                <a:latin typeface="+mj-lt"/>
                <a:cs typeface="Tahoma"/>
              </a:rPr>
              <a:t>hands</a:t>
            </a:r>
            <a:r>
              <a:rPr sz="1368" spc="-43">
                <a:latin typeface="+mj-lt"/>
                <a:cs typeface="Tahoma"/>
              </a:rPr>
              <a:t>.</a:t>
            </a:r>
            <a:endParaRPr sz="1368">
              <a:latin typeface="+mj-lt"/>
              <a:cs typeface="Tahoma"/>
            </a:endParaRPr>
          </a:p>
          <a:p>
            <a:pPr marL="10860" algn="ctr">
              <a:spcBef>
                <a:spcPts val="466"/>
              </a:spcBef>
            </a:pPr>
            <a:r>
              <a:rPr sz="2800" spc="-4">
                <a:solidFill>
                  <a:srgbClr val="231F20"/>
                </a:solidFill>
                <a:latin typeface="+mn-lt"/>
                <a:cs typeface="Tahoma"/>
              </a:rPr>
              <a:t>I</a:t>
            </a:r>
            <a:r>
              <a:rPr sz="2800" spc="-86">
                <a:solidFill>
                  <a:srgbClr val="231F20"/>
                </a:solidFill>
                <a:latin typeface="+mn-lt"/>
                <a:cs typeface="Tahoma"/>
              </a:rPr>
              <a:t> </a:t>
            </a:r>
            <a:r>
              <a:rPr sz="2800" spc="-21">
                <a:solidFill>
                  <a:srgbClr val="231F20"/>
                </a:solidFill>
                <a:latin typeface="+mn-lt"/>
                <a:cs typeface="Tahoma"/>
              </a:rPr>
              <a:t>will</a:t>
            </a:r>
            <a:r>
              <a:rPr sz="2800" spc="-81">
                <a:solidFill>
                  <a:srgbClr val="231F20"/>
                </a:solidFill>
                <a:latin typeface="+mn-lt"/>
                <a:cs typeface="Tahoma"/>
              </a:rPr>
              <a:t> </a:t>
            </a:r>
            <a:r>
              <a:rPr sz="2800" spc="-21">
                <a:solidFill>
                  <a:srgbClr val="231F20"/>
                </a:solidFill>
                <a:latin typeface="+mn-lt"/>
                <a:cs typeface="Tahoma"/>
              </a:rPr>
              <a:t>find</a:t>
            </a:r>
            <a:r>
              <a:rPr sz="2800" spc="-81">
                <a:solidFill>
                  <a:srgbClr val="231F20"/>
                </a:solidFill>
                <a:latin typeface="+mn-lt"/>
                <a:cs typeface="Tahoma"/>
              </a:rPr>
              <a:t> </a:t>
            </a:r>
            <a:r>
              <a:rPr sz="2800" spc="-26">
                <a:solidFill>
                  <a:srgbClr val="231F20"/>
                </a:solidFill>
                <a:latin typeface="+mn-lt"/>
                <a:cs typeface="Tahoma"/>
              </a:rPr>
              <a:t>these</a:t>
            </a:r>
            <a:r>
              <a:rPr sz="2800" spc="-86">
                <a:solidFill>
                  <a:srgbClr val="231F20"/>
                </a:solidFill>
                <a:latin typeface="+mn-lt"/>
                <a:cs typeface="Tahoma"/>
              </a:rPr>
              <a:t> </a:t>
            </a:r>
            <a:r>
              <a:rPr sz="2800" spc="-13">
                <a:solidFill>
                  <a:srgbClr val="231F20"/>
                </a:solidFill>
                <a:latin typeface="+mn-lt"/>
                <a:cs typeface="Tahoma"/>
              </a:rPr>
              <a:t>stations</a:t>
            </a:r>
            <a:r>
              <a:rPr sz="2800" spc="-81">
                <a:solidFill>
                  <a:srgbClr val="231F20"/>
                </a:solidFill>
                <a:latin typeface="+mn-lt"/>
                <a:cs typeface="Tahoma"/>
              </a:rPr>
              <a:t> </a:t>
            </a:r>
            <a:r>
              <a:rPr sz="2800" spc="-17">
                <a:solidFill>
                  <a:srgbClr val="231F20"/>
                </a:solidFill>
                <a:latin typeface="+mn-lt"/>
                <a:cs typeface="Tahoma"/>
              </a:rPr>
              <a:t>throughout</a:t>
            </a:r>
            <a:r>
              <a:rPr sz="2800" spc="-81">
                <a:solidFill>
                  <a:srgbClr val="231F20"/>
                </a:solidFill>
                <a:latin typeface="+mn-lt"/>
                <a:cs typeface="Tahoma"/>
              </a:rPr>
              <a:t> </a:t>
            </a:r>
            <a:r>
              <a:rPr sz="2800" spc="-13">
                <a:solidFill>
                  <a:srgbClr val="231F20"/>
                </a:solidFill>
                <a:latin typeface="+mn-lt"/>
                <a:cs typeface="Tahoma"/>
              </a:rPr>
              <a:t>the</a:t>
            </a:r>
            <a:r>
              <a:rPr sz="2800" spc="-81">
                <a:solidFill>
                  <a:srgbClr val="231F20"/>
                </a:solidFill>
                <a:latin typeface="+mn-lt"/>
                <a:cs typeface="Tahoma"/>
              </a:rPr>
              <a:t> </a:t>
            </a:r>
            <a:r>
              <a:rPr sz="2800" spc="-38">
                <a:solidFill>
                  <a:srgbClr val="231F20"/>
                </a:solidFill>
                <a:latin typeface="+mn-lt"/>
                <a:cs typeface="Tahoma"/>
              </a:rPr>
              <a:t>museum.</a:t>
            </a:r>
            <a:endParaRPr sz="2800">
              <a:latin typeface="+mn-lt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001" y="3212976"/>
            <a:ext cx="4921756" cy="3291009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xfrm>
            <a:off x="0" y="195478"/>
            <a:ext cx="0" cy="295093"/>
          </a:xfrm>
          <a:prstGeom prst="rect">
            <a:avLst/>
          </a:prstGeom>
        </p:spPr>
        <p:txBody>
          <a:bodyPr vert="horz" wrap="square" lIns="0" tIns="17919" rIns="0" bIns="0" rtlCol="0">
            <a:spAutoFit/>
          </a:bodyPr>
          <a:lstStyle/>
          <a:p>
            <a:pPr marL="32579">
              <a:spcBef>
                <a:spcPts val="141"/>
              </a:spcBef>
            </a:pPr>
            <a:r>
              <a:t>7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997CB8F8-0631-4A17-B2DA-68FC1D30A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33056"/>
            <a:ext cx="2033588" cy="204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498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/>
          <a:lstStyle/>
          <a:p>
            <a:r>
              <a:rPr lang="en-GB" sz="2800">
                <a:solidFill>
                  <a:schemeClr val="accent4"/>
                </a:solidFill>
              </a:rPr>
              <a:t>The museum has lots of different things in it. It has objects about…</a:t>
            </a:r>
          </a:p>
        </p:txBody>
      </p:sp>
      <p:pic>
        <p:nvPicPr>
          <p:cNvPr id="1026" name="Picture 2" descr="Image result for rocket symbol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4" r="12779"/>
          <a:stretch/>
        </p:blipFill>
        <p:spPr bwMode="auto">
          <a:xfrm>
            <a:off x="107504" y="1839068"/>
            <a:ext cx="1587218" cy="169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2956" y="3537223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/>
              <a:t>Space</a:t>
            </a:r>
          </a:p>
        </p:txBody>
      </p:sp>
      <p:pic>
        <p:nvPicPr>
          <p:cNvPr id="1028" name="Picture 4" descr="Image result for elephant symbo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48" y="2190148"/>
            <a:ext cx="2173612" cy="153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25054" y="3791122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/>
              <a:t>Animals</a:t>
            </a:r>
          </a:p>
        </p:txBody>
      </p:sp>
      <p:pic>
        <p:nvPicPr>
          <p:cNvPr id="5" name="Picture 2" descr="Image result for scotland fla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931" y="2152767"/>
            <a:ext cx="2215341" cy="133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04048" y="3573016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/>
              <a:t>Scotland</a:t>
            </a:r>
          </a:p>
        </p:txBody>
      </p:sp>
      <p:pic>
        <p:nvPicPr>
          <p:cNvPr id="8" name="Picture 4" descr="Image result for chemistry symbol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7" y="4360268"/>
            <a:ext cx="1445407" cy="123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0800" y="5775717"/>
            <a:ext cx="36607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/>
              <a:t>Science and technology</a:t>
            </a:r>
          </a:p>
        </p:txBody>
      </p:sp>
      <p:pic>
        <p:nvPicPr>
          <p:cNvPr id="1030" name="Picture 6" descr="Image result for computer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165" y="4360268"/>
            <a:ext cx="2070800" cy="15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dress outline clip art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229" y="1787992"/>
            <a:ext cx="1656184" cy="198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127837" y="3756613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/>
              <a:t>Fashion</a:t>
            </a:r>
          </a:p>
        </p:txBody>
      </p:sp>
      <p:pic>
        <p:nvPicPr>
          <p:cNvPr id="1034" name="Picture 10" descr="Image result for paint brush symbol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879" y="4322326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675409" y="5436314"/>
            <a:ext cx="1871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/>
              <a:t>Art and design</a:t>
            </a:r>
          </a:p>
        </p:txBody>
      </p:sp>
      <p:sp>
        <p:nvSpPr>
          <p:cNvPr id="9" name="AutoShape 12" descr="Image result for globe">
            <a:hlinkClick r:id="rId16"/>
          </p:cNvPr>
          <p:cNvSpPr>
            <a:spLocks noChangeAspect="1" noChangeArrowheads="1"/>
          </p:cNvSpPr>
          <p:nvPr/>
        </p:nvSpPr>
        <p:spPr bwMode="auto">
          <a:xfrm>
            <a:off x="50800" y="-2560638"/>
            <a:ext cx="5343525" cy="534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4" descr="Image result for globe">
            <a:hlinkClick r:id="rId16"/>
          </p:cNvPr>
          <p:cNvSpPr>
            <a:spLocks noChangeAspect="1" noChangeArrowheads="1"/>
          </p:cNvSpPr>
          <p:nvPr/>
        </p:nvSpPr>
        <p:spPr bwMode="auto">
          <a:xfrm>
            <a:off x="203200" y="-2408238"/>
            <a:ext cx="5343525" cy="534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0" name="Picture 16" descr="Image result for globe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553" y="4100331"/>
            <a:ext cx="1595437" cy="159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579991" y="5903893"/>
            <a:ext cx="3529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/>
              <a:t>And things from all across the world</a:t>
            </a:r>
          </a:p>
        </p:txBody>
      </p:sp>
    </p:spTree>
    <p:extLst>
      <p:ext uri="{BB962C8B-B14F-4D97-AF65-F5344CB8AC3E}">
        <p14:creationId xmlns:p14="http://schemas.microsoft.com/office/powerpoint/2010/main" val="1444405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996952"/>
            <a:ext cx="8229600" cy="1143000"/>
          </a:xfrm>
        </p:spPr>
        <p:txBody>
          <a:bodyPr/>
          <a:lstStyle/>
          <a:p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While </a:t>
            </a:r>
            <a:r>
              <a:rPr lang="en-GB" sz="3200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are at the museum </a:t>
            </a:r>
            <a:r>
              <a:rPr lang="en-GB" sz="3200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will…</a:t>
            </a:r>
            <a:endParaRPr lang="en-GB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446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683568" y="980728"/>
            <a:ext cx="7566079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GB">
                <a:solidFill>
                  <a:sysClr val="windowText" lastClr="000000"/>
                </a:solidFill>
              </a:rPr>
              <a:t>See lots of interesting things.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GB" sz="2800">
                <a:solidFill>
                  <a:sysClr val="windowText" lastClr="000000"/>
                </a:solidFill>
              </a:rPr>
              <a:t>Some things we will have seen before and some might be new.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GB" sz="2400">
              <a:solidFill>
                <a:sysClr val="windowText" lastClr="000000"/>
              </a:solidFill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GB" sz="2400">
              <a:solidFill>
                <a:sysClr val="windowText" lastClr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 descr="http://www.nms.ac.uk/explore/collection-search-results/search.axd?command=getcontent&amp;server=Detail&amp;value=PF238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50" y="2603513"/>
            <a:ext cx="172704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20888"/>
            <a:ext cx="2822848" cy="214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://www.nms.ac.uk/explore/collection-search-results/search.axd?command=getcontent&amp;server=Detail&amp;value=PF10324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24034" y="4289884"/>
            <a:ext cx="1559119" cy="331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www.nms.ac.uk/explore/collection-search-results/search.axd?command=getcontent&amp;server=Detail&amp;value=PF376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46844"/>
            <a:ext cx="2012672" cy="237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www.nms.ac.uk/media/64771/geode-interior.jpg?width=700&amp;height=463.10975609756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946" y="2492432"/>
            <a:ext cx="1511660" cy="99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lour wheel from the oldest surviving colour television in the world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673" y="3549577"/>
            <a:ext cx="1353933" cy="135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ibetan prayer wheel hous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193" y="4563686"/>
            <a:ext cx="3059085" cy="229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national museum of scotland snowshoes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035139"/>
            <a:ext cx="1747317" cy="171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736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Listen </a:t>
            </a:r>
            <a:r>
              <a:rPr lang="en-GB" sz="2800" kern="1200">
                <a:solidFill>
                  <a:schemeClr val="tx1"/>
                </a:solidFill>
                <a:latin typeface="Arial"/>
                <a:cs typeface="Arial"/>
              </a:rPr>
              <a:t>to our adults</a:t>
            </a:r>
            <a:endParaRPr lang="en-GB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pecs liste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99" y="1134886"/>
            <a:ext cx="1728192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arn about AAC, Picture Symbols, Supports and M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299291"/>
            <a:ext cx="1584176" cy="159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3068960"/>
            <a:ext cx="5544616" cy="369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21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150" y="692696"/>
            <a:ext cx="8229600" cy="1143000"/>
          </a:xfrm>
        </p:spPr>
        <p:txBody>
          <a:bodyPr/>
          <a:lstStyle/>
          <a:p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We might get to touch some objects</a:t>
            </a:r>
            <a:endParaRPr lang="en-GB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1835696"/>
            <a:ext cx="4320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we can see the ‘please touch’ sign on an object then we can touch it! If not, don’t touch the object.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38239" y="1841065"/>
            <a:ext cx="1700290" cy="168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ject 11">
            <a:extLst>
              <a:ext uri="{FF2B5EF4-FFF2-40B4-BE49-F238E27FC236}">
                <a16:creationId xmlns:a16="http://schemas.microsoft.com/office/drawing/2014/main" id="{CC7902E9-3EF2-4D61-BFF6-21F1A6BE1D4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1150" y="4232258"/>
            <a:ext cx="2991903" cy="22592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063289A-8553-482B-9B9F-527D1FED7902}"/>
              </a:ext>
            </a:extLst>
          </p:cNvPr>
          <p:cNvSpPr/>
          <p:nvPr/>
        </p:nvSpPr>
        <p:spPr>
          <a:xfrm>
            <a:off x="4070850" y="4437112"/>
            <a:ext cx="4572000" cy="1406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5080" algn="ctr">
              <a:lnSpc>
                <a:spcPct val="104200"/>
              </a:lnSpc>
              <a:spcBef>
                <a:spcPts val="40"/>
              </a:spcBef>
            </a:pPr>
            <a:r>
              <a:rPr lang="en-GB" sz="2800" spc="-50">
                <a:solidFill>
                  <a:srgbClr val="231F20"/>
                </a:solidFill>
                <a:latin typeface="+mn-lt"/>
                <a:cs typeface="Tahoma"/>
              </a:rPr>
              <a:t>There</a:t>
            </a:r>
            <a:r>
              <a:rPr lang="en-GB" sz="2800" spc="-100">
                <a:solidFill>
                  <a:srgbClr val="231F20"/>
                </a:solidFill>
                <a:latin typeface="+mn-lt"/>
                <a:cs typeface="Tahoma"/>
              </a:rPr>
              <a:t> </a:t>
            </a:r>
            <a:r>
              <a:rPr lang="en-GB" sz="2800" spc="-30">
                <a:solidFill>
                  <a:srgbClr val="231F20"/>
                </a:solidFill>
                <a:latin typeface="+mn-lt"/>
                <a:cs typeface="Tahoma"/>
              </a:rPr>
              <a:t>are</a:t>
            </a:r>
            <a:r>
              <a:rPr lang="en-GB" sz="2800" spc="-95">
                <a:solidFill>
                  <a:srgbClr val="231F20"/>
                </a:solidFill>
                <a:latin typeface="+mn-lt"/>
                <a:cs typeface="Tahoma"/>
              </a:rPr>
              <a:t> </a:t>
            </a:r>
            <a:r>
              <a:rPr lang="en-GB" sz="2800" spc="-15">
                <a:solidFill>
                  <a:srgbClr val="231F20"/>
                </a:solidFill>
                <a:latin typeface="+mn-lt"/>
                <a:cs typeface="Tahoma"/>
              </a:rPr>
              <a:t>hand</a:t>
            </a:r>
            <a:r>
              <a:rPr lang="en-GB" sz="2800" spc="-95">
                <a:solidFill>
                  <a:srgbClr val="231F20"/>
                </a:solidFill>
                <a:latin typeface="+mn-lt"/>
                <a:cs typeface="Tahoma"/>
              </a:rPr>
              <a:t> </a:t>
            </a:r>
            <a:r>
              <a:rPr lang="en-GB" sz="2800" spc="-20">
                <a:solidFill>
                  <a:srgbClr val="231F20"/>
                </a:solidFill>
                <a:latin typeface="+mn-lt"/>
                <a:cs typeface="Tahoma"/>
              </a:rPr>
              <a:t>sanitiser</a:t>
            </a:r>
            <a:r>
              <a:rPr lang="en-GB" sz="2800" spc="-95">
                <a:solidFill>
                  <a:srgbClr val="231F20"/>
                </a:solidFill>
                <a:latin typeface="+mn-lt"/>
                <a:cs typeface="Tahoma"/>
              </a:rPr>
              <a:t> </a:t>
            </a:r>
            <a:r>
              <a:rPr lang="en-GB" sz="2800" spc="-15">
                <a:solidFill>
                  <a:srgbClr val="231F20"/>
                </a:solidFill>
                <a:latin typeface="+mn-lt"/>
                <a:cs typeface="Tahoma"/>
              </a:rPr>
              <a:t>stations</a:t>
            </a:r>
            <a:r>
              <a:rPr lang="en-GB" sz="2800" spc="-95">
                <a:solidFill>
                  <a:srgbClr val="231F20"/>
                </a:solidFill>
                <a:latin typeface="+mn-lt"/>
                <a:cs typeface="Tahoma"/>
              </a:rPr>
              <a:t> </a:t>
            </a:r>
            <a:r>
              <a:rPr lang="en-GB" sz="2800">
                <a:solidFill>
                  <a:srgbClr val="231F20"/>
                </a:solidFill>
                <a:latin typeface="+mn-lt"/>
                <a:cs typeface="Tahoma"/>
              </a:rPr>
              <a:t>to</a:t>
            </a:r>
            <a:r>
              <a:rPr lang="en-GB" sz="2800" spc="-95">
                <a:solidFill>
                  <a:srgbClr val="231F20"/>
                </a:solidFill>
                <a:latin typeface="+mn-lt"/>
                <a:cs typeface="Tahoma"/>
              </a:rPr>
              <a:t> </a:t>
            </a:r>
            <a:r>
              <a:rPr lang="en-GB" sz="2800" spc="-40">
                <a:solidFill>
                  <a:srgbClr val="231F20"/>
                </a:solidFill>
                <a:latin typeface="+mn-lt"/>
                <a:cs typeface="Tahoma"/>
              </a:rPr>
              <a:t>use</a:t>
            </a:r>
            <a:r>
              <a:rPr lang="en-GB" sz="2800" spc="-95">
                <a:solidFill>
                  <a:srgbClr val="231F20"/>
                </a:solidFill>
                <a:latin typeface="+mn-lt"/>
                <a:cs typeface="Tahoma"/>
              </a:rPr>
              <a:t> </a:t>
            </a:r>
            <a:r>
              <a:rPr lang="en-GB" sz="2800" spc="-35">
                <a:solidFill>
                  <a:srgbClr val="231F20"/>
                </a:solidFill>
                <a:latin typeface="+mn-lt"/>
                <a:cs typeface="Tahoma"/>
              </a:rPr>
              <a:t>before</a:t>
            </a:r>
            <a:r>
              <a:rPr lang="en-GB" sz="2800" spc="-100">
                <a:solidFill>
                  <a:srgbClr val="231F20"/>
                </a:solidFill>
                <a:latin typeface="+mn-lt"/>
                <a:cs typeface="Tahoma"/>
              </a:rPr>
              <a:t> </a:t>
            </a:r>
            <a:r>
              <a:rPr lang="en-GB" sz="2800" spc="-10">
                <a:solidFill>
                  <a:srgbClr val="231F20"/>
                </a:solidFill>
                <a:latin typeface="+mn-lt"/>
                <a:cs typeface="Tahoma"/>
              </a:rPr>
              <a:t>and</a:t>
            </a:r>
            <a:r>
              <a:rPr lang="en-GB" sz="2800" spc="-95">
                <a:solidFill>
                  <a:srgbClr val="231F20"/>
                </a:solidFill>
                <a:latin typeface="+mn-lt"/>
                <a:cs typeface="Tahoma"/>
              </a:rPr>
              <a:t> </a:t>
            </a:r>
            <a:r>
              <a:rPr lang="en-GB" sz="2800" spc="-5">
                <a:solidFill>
                  <a:srgbClr val="231F20"/>
                </a:solidFill>
                <a:latin typeface="+mn-lt"/>
                <a:cs typeface="Tahoma"/>
              </a:rPr>
              <a:t>after </a:t>
            </a:r>
            <a:r>
              <a:rPr lang="en-GB" sz="2800" spc="-360">
                <a:solidFill>
                  <a:srgbClr val="231F20"/>
                </a:solidFill>
                <a:latin typeface="+mn-lt"/>
                <a:cs typeface="Tahoma"/>
              </a:rPr>
              <a:t> </a:t>
            </a:r>
            <a:r>
              <a:rPr lang="en-GB" sz="2800" spc="-5">
                <a:solidFill>
                  <a:srgbClr val="231F20"/>
                </a:solidFill>
                <a:latin typeface="+mn-lt"/>
                <a:cs typeface="Tahoma"/>
              </a:rPr>
              <a:t>I</a:t>
            </a:r>
            <a:r>
              <a:rPr lang="en-GB" sz="2800" spc="-100">
                <a:solidFill>
                  <a:srgbClr val="231F20"/>
                </a:solidFill>
                <a:latin typeface="+mn-lt"/>
                <a:cs typeface="Tahoma"/>
              </a:rPr>
              <a:t> </a:t>
            </a:r>
            <a:r>
              <a:rPr lang="en-GB" sz="2800" spc="10">
                <a:solidFill>
                  <a:srgbClr val="231F20"/>
                </a:solidFill>
                <a:latin typeface="+mn-lt"/>
                <a:cs typeface="Tahoma"/>
              </a:rPr>
              <a:t>t</a:t>
            </a:r>
            <a:r>
              <a:rPr lang="en-GB" sz="2800" spc="-25">
                <a:solidFill>
                  <a:srgbClr val="231F20"/>
                </a:solidFill>
                <a:latin typeface="+mn-lt"/>
                <a:cs typeface="Tahoma"/>
              </a:rPr>
              <a:t>ouch</a:t>
            </a:r>
            <a:r>
              <a:rPr lang="en-GB" sz="2800" spc="-100">
                <a:solidFill>
                  <a:srgbClr val="231F20"/>
                </a:solidFill>
                <a:latin typeface="+mn-lt"/>
                <a:cs typeface="Tahoma"/>
              </a:rPr>
              <a:t> </a:t>
            </a:r>
            <a:r>
              <a:rPr lang="en-GB" sz="2800" spc="-15">
                <a:solidFill>
                  <a:srgbClr val="231F20"/>
                </a:solidFill>
                <a:latin typeface="+mn-lt"/>
                <a:cs typeface="Tahoma"/>
              </a:rPr>
              <a:t>o</a:t>
            </a:r>
            <a:r>
              <a:rPr lang="en-GB" sz="2800" spc="-40">
                <a:solidFill>
                  <a:srgbClr val="231F20"/>
                </a:solidFill>
                <a:latin typeface="+mn-lt"/>
                <a:cs typeface="Tahoma"/>
              </a:rPr>
              <a:t>bjects.</a:t>
            </a:r>
            <a:endParaRPr lang="en-GB" sz="2800">
              <a:latin typeface="+mn-lt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18842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/>
          <a:lstStyle/>
          <a:p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Today we are going to learn</a:t>
            </a:r>
            <a:r>
              <a:rPr kumimoji="0" lang="en-GB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about…</a:t>
            </a:r>
            <a:endParaRPr lang="en-GB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464770" y="3068960"/>
            <a:ext cx="6336704" cy="136815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117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r>
              <a:rPr lang="en-GB" sz="3200">
                <a:solidFill>
                  <a:schemeClr val="tx1"/>
                </a:solidFill>
              </a:rPr>
              <a:t>We will look at…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320778"/>
          </a:xfrm>
        </p:spPr>
        <p:txBody>
          <a:bodyPr/>
          <a:lstStyle/>
          <a:p>
            <a:r>
              <a:rPr lang="en-GB" sz="2800">
                <a:solidFill>
                  <a:schemeClr val="tx1"/>
                </a:solidFill>
              </a:rPr>
              <a:t>Add in what you are planning on looking at e.g. </a:t>
            </a:r>
          </a:p>
          <a:p>
            <a:pPr lvl="1"/>
            <a:r>
              <a:rPr lang="en-GB">
                <a:solidFill>
                  <a:schemeClr val="tx1"/>
                </a:solidFill>
              </a:rPr>
              <a:t>Animals</a:t>
            </a:r>
          </a:p>
          <a:p>
            <a:pPr lvl="1"/>
            <a:r>
              <a:rPr lang="en-GB">
                <a:solidFill>
                  <a:schemeClr val="tx1"/>
                </a:solidFill>
              </a:rPr>
              <a:t>Space</a:t>
            </a:r>
          </a:p>
          <a:p>
            <a:pPr lvl="1"/>
            <a:r>
              <a:rPr lang="en-GB">
                <a:solidFill>
                  <a:schemeClr val="tx1"/>
                </a:solidFill>
              </a:rPr>
              <a:t>Vikings etc.</a:t>
            </a:r>
          </a:p>
          <a:p>
            <a:pPr marL="457200" lvl="1" indent="0">
              <a:buNone/>
            </a:pPr>
            <a:r>
              <a:rPr lang="en-GB">
                <a:solidFill>
                  <a:srgbClr val="FF0000"/>
                </a:solidFill>
              </a:rPr>
              <a:t>If you want to add in pictures of some of the museums’ objects you can search the collections here: </a:t>
            </a:r>
            <a:r>
              <a:rPr lang="en-GB">
                <a:solidFill>
                  <a:srgbClr val="FF0000"/>
                </a:solidFill>
                <a:hlinkClick r:id="rId2"/>
              </a:rPr>
              <a:t>http://www.nms.ac.uk/explore/search-our-collections/</a:t>
            </a:r>
            <a:r>
              <a:rPr lang="en-GB">
                <a:solidFill>
                  <a:srgbClr val="FF0000"/>
                </a:solidFill>
              </a:rPr>
              <a:t> </a:t>
            </a:r>
          </a:p>
          <a:p>
            <a:pPr marL="457200" lvl="1" indent="0">
              <a:buNone/>
            </a:pPr>
            <a:r>
              <a:rPr lang="en-GB">
                <a:solidFill>
                  <a:srgbClr val="FF0000"/>
                </a:solidFill>
              </a:rPr>
              <a:t>This could be a fun pre-visit planning activity.</a:t>
            </a:r>
          </a:p>
        </p:txBody>
      </p:sp>
    </p:spTree>
    <p:extLst>
      <p:ext uri="{BB962C8B-B14F-4D97-AF65-F5344CB8AC3E}">
        <p14:creationId xmlns:p14="http://schemas.microsoft.com/office/powerpoint/2010/main" val="1754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286" y="1268760"/>
            <a:ext cx="8229600" cy="2448272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b="0">
                <a:solidFill>
                  <a:schemeClr val="tx1"/>
                </a:solidFill>
              </a:rPr>
              <a:t>We are visiting the National Museum of Scotland on</a:t>
            </a:r>
          </a:p>
          <a:p>
            <a:pPr marL="0" indent="0" algn="ctr">
              <a:buNone/>
            </a:pPr>
            <a:endParaRPr lang="en-GB" u="sng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GB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GB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sz="2800" b="0">
                <a:solidFill>
                  <a:schemeClr val="tx1"/>
                </a:solidFill>
              </a:rPr>
              <a:t>We will be leaving school at</a:t>
            </a:r>
          </a:p>
          <a:p>
            <a:pPr marL="0" indent="0" algn="ctr">
              <a:buNone/>
            </a:pPr>
            <a:endParaRPr lang="en-GB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835696" y="2708920"/>
            <a:ext cx="5256584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 descr="Image result for blank cloc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653" y="4005064"/>
            <a:ext cx="2103165" cy="210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01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846" y="801791"/>
            <a:ext cx="8229600" cy="1143000"/>
          </a:xfrm>
        </p:spPr>
        <p:txBody>
          <a:bodyPr/>
          <a:lstStyle/>
          <a:p>
            <a:r>
              <a:rPr lang="en-GB" sz="3200">
                <a:solidFill>
                  <a:schemeClr val="tx1"/>
                </a:solidFill>
              </a:rPr>
              <a:t>We can find out more about them.</a:t>
            </a:r>
          </a:p>
        </p:txBody>
      </p:sp>
      <p:pic>
        <p:nvPicPr>
          <p:cNvPr id="5122" name="Picture 2" descr="Y:\LP\DeptWork\Access ASN (current)\Photos\Pictures for social stories\pan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1944216" cy="439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1916832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Panels on the wall and labels in the cases will tell us about the things we see.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07904" y="4374943"/>
            <a:ext cx="2808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There might be touchscreen computers where we can find out more.</a:t>
            </a:r>
          </a:p>
        </p:txBody>
      </p:sp>
      <p:pic>
        <p:nvPicPr>
          <p:cNvPr id="5123" name="Picture 3" descr="Y:\LP\DeptWork\Access ASN (current)\Photos\Pictures for social stories\touchscre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731" y="2279208"/>
            <a:ext cx="2330198" cy="419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298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kern="1200">
                <a:solidFill>
                  <a:prstClr val="black"/>
                </a:solidFill>
                <a:latin typeface="+mn-lt"/>
              </a:rPr>
              <a:t>We might h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ear…</a:t>
            </a:r>
            <a:endParaRPr lang="en-GB" sz="3200">
              <a:latin typeface="+mn-lt"/>
            </a:endParaRPr>
          </a:p>
        </p:txBody>
      </p:sp>
      <p:pic>
        <p:nvPicPr>
          <p:cNvPr id="4" name="Picture 2" descr="http://cliparting.com/wp-content/uploads/2016/07/Two-ears-clip-art-clipart.bm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116" y="1124135"/>
            <a:ext cx="832036" cy="116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41988"/>
            <a:ext cx="2047190" cy="402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411760" y="2564904"/>
            <a:ext cx="6480720" cy="19003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Other people talking, shouting and laughing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Music from the Millennium clock or from musical instruments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Beeps, whirring and clanking from some of the machines</a:t>
            </a:r>
          </a:p>
        </p:txBody>
      </p:sp>
    </p:spTree>
    <p:extLst>
      <p:ext uri="{BB962C8B-B14F-4D97-AF65-F5344CB8AC3E}">
        <p14:creationId xmlns:p14="http://schemas.microsoft.com/office/powerpoint/2010/main" val="342553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08184"/>
            <a:ext cx="1329516" cy="311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174" y="3208184"/>
            <a:ext cx="1697666" cy="311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23528" y="1124744"/>
            <a:ext cx="8363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If we need a break or want to ask a question about the museum we can talk to someone</a:t>
            </a:r>
            <a:r>
              <a:rPr kumimoji="0" lang="en-GB" sz="2800" b="0" i="0" u="none" strike="noStrike" kern="1200" cap="none" spc="0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who works at the museum</a:t>
            </a: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They wear uniforms that look like this: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32040" y="6318848"/>
            <a:ext cx="3322712" cy="43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Learning Enabler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6606" y="6318848"/>
            <a:ext cx="3322712" cy="3939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GB" sz="2000">
                <a:solidFill>
                  <a:prstClr val="black"/>
                </a:solidFill>
              </a:rPr>
              <a:t>Visitor Experience Assistant</a:t>
            </a:r>
          </a:p>
        </p:txBody>
      </p:sp>
    </p:spTree>
    <p:extLst>
      <p:ext uri="{BB962C8B-B14F-4D97-AF65-F5344CB8AC3E}">
        <p14:creationId xmlns:p14="http://schemas.microsoft.com/office/powerpoint/2010/main" val="370586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93" y="908720"/>
            <a:ext cx="8229600" cy="1143000"/>
          </a:xfrm>
        </p:spPr>
        <p:txBody>
          <a:bodyPr/>
          <a:lstStyle/>
          <a:p>
            <a:r>
              <a:rPr lang="en-GB" sz="3200">
                <a:solidFill>
                  <a:schemeClr val="tx1"/>
                </a:solidFill>
              </a:rPr>
              <a:t>We will leave the museum at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289" y="4999586"/>
            <a:ext cx="1888488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Image result for blank cloc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612" y="1988840"/>
            <a:ext cx="2103165" cy="210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04527" y="4005064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3200" kern="0">
                <a:solidFill>
                  <a:schemeClr val="tx1"/>
                </a:solidFill>
              </a:rPr>
              <a:t>And go back to school.</a:t>
            </a:r>
          </a:p>
        </p:txBody>
      </p:sp>
    </p:spTree>
    <p:extLst>
      <p:ext uri="{BB962C8B-B14F-4D97-AF65-F5344CB8AC3E}">
        <p14:creationId xmlns:p14="http://schemas.microsoft.com/office/powerpoint/2010/main" val="327983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651" y="1019335"/>
            <a:ext cx="8229600" cy="1143000"/>
          </a:xfrm>
        </p:spPr>
        <p:txBody>
          <a:bodyPr/>
          <a:lstStyle/>
          <a:p>
            <a:r>
              <a:rPr lang="en-GB" sz="3200">
                <a:solidFill>
                  <a:schemeClr val="tx1"/>
                </a:solidFill>
              </a:rPr>
              <a:t>We are travelling to the museum by…</a:t>
            </a:r>
          </a:p>
        </p:txBody>
      </p:sp>
      <p:pic>
        <p:nvPicPr>
          <p:cNvPr id="3074" name="Picture 2" descr="Image result for lothian bu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0" y="2190284"/>
            <a:ext cx="2619145" cy="139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3707740"/>
            <a:ext cx="63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Bus 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590451" y="3717032"/>
            <a:ext cx="421743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76" name="Picture 4" descr="Image result for scotrail trai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13" y="2190283"/>
            <a:ext cx="2175276" cy="139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74759" y="3723828"/>
            <a:ext cx="79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Train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1518292" y="3731303"/>
            <a:ext cx="421743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132856"/>
            <a:ext cx="1634785" cy="143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88224" y="373750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Walking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586031" y="3743715"/>
            <a:ext cx="421743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81" name="Picture 9" descr="Image result for family car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19" y="4365104"/>
            <a:ext cx="2619145" cy="160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07976" y="6093296"/>
            <a:ext cx="634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Car 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670692" y="6116859"/>
            <a:ext cx="421743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83" name="Picture 11" descr="Image result for coach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510" y="4396950"/>
            <a:ext cx="2175276" cy="142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664351" y="6130415"/>
            <a:ext cx="1204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Coach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4846593" y="6140422"/>
            <a:ext cx="421743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87" name="Picture 15" descr="Image result for school minibus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772" y="4427526"/>
            <a:ext cx="2051671" cy="147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621603" y="6093296"/>
            <a:ext cx="1204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Minibus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7803845" y="6103303"/>
            <a:ext cx="421743" cy="3693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830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94" y="836712"/>
            <a:ext cx="8229600" cy="1143000"/>
          </a:xfrm>
        </p:spPr>
        <p:txBody>
          <a:bodyPr/>
          <a:lstStyle/>
          <a:p>
            <a:r>
              <a:rPr kumimoji="0" lang="en-GB" sz="3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Museum Entrance</a:t>
            </a:r>
            <a:endParaRPr lang="en-GB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632" y="5127378"/>
            <a:ext cx="9036496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en-GB" sz="280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We will go into the museum through this entrance</a:t>
            </a:r>
            <a:r>
              <a:rPr lang="en-GB" sz="2800">
                <a:solidFill>
                  <a:prstClr val="black"/>
                </a:solidFill>
                <a:latin typeface="+mn-lt"/>
                <a:cs typeface="+mn-cs"/>
              </a:rPr>
              <a:t>.</a:t>
            </a:r>
          </a:p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en-GB" sz="2800">
                <a:solidFill>
                  <a:prstClr val="black"/>
                </a:solidFill>
                <a:latin typeface="+mn-lt"/>
              </a:rPr>
              <a:t>We can go through the revolving doors or push a button to go in</a:t>
            </a:r>
            <a:r>
              <a:rPr lang="en-GB" sz="240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  <a:endParaRPr lang="en-GB" sz="260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026" name="Picture 2" descr="Image result for national museum of scotland entranc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82867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459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83974"/>
            <a:ext cx="8518401" cy="1143000"/>
          </a:xfrm>
        </p:spPr>
        <p:txBody>
          <a:bodyPr/>
          <a:lstStyle/>
          <a:p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This is the museum</a:t>
            </a:r>
            <a:r>
              <a:rPr kumimoji="0" lang="en-GB" sz="3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Entrance </a:t>
            </a:r>
            <a:r>
              <a:rPr lang="en-GB" sz="3200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lang="en-GB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W:\LP\DeptWork\Enablers\Schools\Additional Support Needs in schools\Photos\Entrance H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40" y="1772816"/>
            <a:ext cx="7224803" cy="406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21770" y="5715000"/>
            <a:ext cx="851840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0D6CB6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3200" kern="1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might be busy.</a:t>
            </a:r>
            <a:endParaRPr lang="en-GB" sz="3200" ker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44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014" y="2304321"/>
            <a:ext cx="4505811" cy="455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" y="980728"/>
            <a:ext cx="9025009" cy="1899862"/>
          </a:xfrm>
        </p:spPr>
        <p:txBody>
          <a:bodyPr/>
          <a:lstStyle/>
          <a:p>
            <a:r>
              <a:rPr lang="en-GB" sz="3200" kern="1200" dirty="0">
                <a:solidFill>
                  <a:schemeClr val="tx1"/>
                </a:solidFill>
                <a:latin typeface="Arial"/>
                <a:cs typeface="Arial"/>
              </a:rPr>
              <a:t>W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e might meet an</a:t>
            </a:r>
            <a:r>
              <a:rPr kumimoji="0" lang="en-GB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Enabler.</a:t>
            </a:r>
            <a:r>
              <a:rPr lang="en-GB" sz="3200" dirty="0">
                <a:solidFill>
                  <a:schemeClr val="tx1"/>
                </a:solidFill>
              </a:rPr>
              <a:t> They wear uniforms that look like this</a:t>
            </a:r>
            <a:r>
              <a:rPr lang="en-GB" sz="3200" kern="1200" dirty="0">
                <a:solidFill>
                  <a:schemeClr val="tx1"/>
                </a:solidFill>
                <a:latin typeface="Arial"/>
                <a:cs typeface="Arial"/>
              </a:rPr>
              <a:t> and might be wearing face masks.</a:t>
            </a:r>
            <a:endParaRPr lang="en-GB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771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r>
              <a:rPr lang="en-GB" sz="3200" dirty="0">
                <a:solidFill>
                  <a:schemeClr val="tx2"/>
                </a:solidFill>
              </a:rPr>
              <a:t>We might meet a Visitor Experience Assistant. They wear uniforms that look like this and might be wearing face masks.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25" y="2521192"/>
            <a:ext cx="3813795" cy="419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614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39" y="761470"/>
            <a:ext cx="8374567" cy="1223467"/>
          </a:xfrm>
        </p:spPr>
        <p:txBody>
          <a:bodyPr/>
          <a:lstStyle/>
          <a:p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These are the toilets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en-GB" sz="2800" kern="1200" dirty="0">
                <a:solidFill>
                  <a:schemeClr val="tx1"/>
                </a:solidFill>
                <a:latin typeface="Arial"/>
                <a:cs typeface="Arial"/>
              </a:rPr>
              <a:t>in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the </a:t>
            </a:r>
            <a:r>
              <a:rPr lang="en-GB" sz="2800" kern="1200" dirty="0">
                <a:solidFill>
                  <a:schemeClr val="tx1"/>
                </a:solidFill>
                <a:latin typeface="Arial"/>
                <a:cs typeface="Arial"/>
              </a:rPr>
              <a:t>Entrance Hall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lang="en-GB" sz="2800" kern="1200" dirty="0">
                <a:solidFill>
                  <a:schemeClr val="tx1"/>
                </a:solidFill>
                <a:latin typeface="Arial"/>
                <a:cs typeface="Arial"/>
              </a:rPr>
              <a:t> 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54430"/>
            <a:ext cx="1512168" cy="187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948559"/>
            <a:ext cx="2033588" cy="204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57" y="4869182"/>
            <a:ext cx="2012766" cy="16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99792" y="5137237"/>
            <a:ext cx="6257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hand dryers are very loud.</a:t>
            </a:r>
            <a:endParaRPr lang="en-GB"/>
          </a:p>
        </p:txBody>
      </p:sp>
      <p:sp>
        <p:nvSpPr>
          <p:cNvPr id="3" name="Rectangle 2"/>
          <p:cNvSpPr/>
          <p:nvPr/>
        </p:nvSpPr>
        <p:spPr bwMode="auto">
          <a:xfrm>
            <a:off x="1331640" y="2276872"/>
            <a:ext cx="662473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6" name="Picture 2" descr="W:\LP\DeptWork\Access ASN (current)\Photos\Toile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442" y="1772816"/>
            <a:ext cx="4676427" cy="263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152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/>
          <a:lstStyle/>
          <a:p>
            <a:r>
              <a:rPr lang="en-GB" sz="3200">
                <a:solidFill>
                  <a:schemeClr val="tx1"/>
                </a:solidFill>
                <a:latin typeface="+mn-lt"/>
              </a:rPr>
              <a:t>From the Entrance Hall we will go up the stairs to get to the Grand Gallery. We can also take the lift. </a:t>
            </a:r>
          </a:p>
        </p:txBody>
      </p:sp>
      <p:pic>
        <p:nvPicPr>
          <p:cNvPr id="3" name="Picture 2" descr="W:\LP\DeptWork\Access ASN (current)\Photos\IMG_76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2592288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W:\LP\DeptWork\Access ASN (current)\Photos\IMG_759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381" y="2564904"/>
            <a:ext cx="2571193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64186" y="625937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/>
              <a:t>Stairs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4128" y="6278871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/>
              <a:t>Lift</a:t>
            </a:r>
          </a:p>
        </p:txBody>
      </p:sp>
    </p:spTree>
    <p:extLst>
      <p:ext uri="{BB962C8B-B14F-4D97-AF65-F5344CB8AC3E}">
        <p14:creationId xmlns:p14="http://schemas.microsoft.com/office/powerpoint/2010/main" val="1364025024"/>
      </p:ext>
    </p:extLst>
  </p:cSld>
  <p:clrMapOvr>
    <a:masterClrMapping/>
  </p:clrMapOvr>
</p:sld>
</file>

<file path=ppt/theme/theme1.xml><?xml version="1.0" encoding="utf-8"?>
<a:theme xmlns:a="http://schemas.openxmlformats.org/drawingml/2006/main" name="Blue Top Slid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B377279DA1F74EB59472887FDF0194" ma:contentTypeVersion="13" ma:contentTypeDescription="Create a new document." ma:contentTypeScope="" ma:versionID="64d4284992897d385f0f66da7f29dad5">
  <xsd:schema xmlns:xsd="http://www.w3.org/2001/XMLSchema" xmlns:xs="http://www.w3.org/2001/XMLSchema" xmlns:p="http://schemas.microsoft.com/office/2006/metadata/properties" xmlns:ns2="fa0e4497-3b6e-46c5-ba7a-e6493251689d" xmlns:ns3="73d83fe1-b1d9-4c63-96e8-1376c7cbbf8c" targetNamespace="http://schemas.microsoft.com/office/2006/metadata/properties" ma:root="true" ma:fieldsID="b68b3d98063a3844299e302e34cf770b" ns2:_="" ns3:_="">
    <xsd:import namespace="fa0e4497-3b6e-46c5-ba7a-e6493251689d"/>
    <xsd:import namespace="73d83fe1-b1d9-4c63-96e8-1376c7cbbf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0e4497-3b6e-46c5-ba7a-e649325168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83fe1-b1d9-4c63-96e8-1376c7cbbf8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348535-9BDA-4DB2-80B9-DACEBF15D5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7089EB-B7B1-4459-BA6D-045397D66E84}">
  <ds:schemaRefs>
    <ds:schemaRef ds:uri="73d83fe1-b1d9-4c63-96e8-1376c7cbbf8c"/>
    <ds:schemaRef ds:uri="fa0e4497-3b6e-46c5-ba7a-e6493251689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FE3C2FB-9BFB-4D39-B27A-A07172006115}">
  <ds:schemaRefs>
    <ds:schemaRef ds:uri="73d83fe1-b1d9-4c63-96e8-1376c7cbbf8c"/>
    <ds:schemaRef ds:uri="fa0e4497-3b6e-46c5-ba7a-e6493251689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Top Slide</Template>
  <Application>Microsoft Office PowerPoint</Application>
  <PresentationFormat>On-screen Show (4:3)</PresentationFormat>
  <Slides>23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Blue Top Slide</vt:lpstr>
      <vt:lpstr>We are going to the National Museum of Scotland.</vt:lpstr>
      <vt:lpstr>PowerPoint Presentation</vt:lpstr>
      <vt:lpstr>We are travelling to the museum by…</vt:lpstr>
      <vt:lpstr>Museum Entrance</vt:lpstr>
      <vt:lpstr>This is the museum Entrance Hall</vt:lpstr>
      <vt:lpstr>We might meet an Enabler. They wear uniforms that look like this and might be wearing face masks.</vt:lpstr>
      <vt:lpstr>We might meet a Visitor Experience Assistant. They wear uniforms that look like this and might be wearing face masks. </vt:lpstr>
      <vt:lpstr>These are the toilets in the Entrance Hall. </vt:lpstr>
      <vt:lpstr>From the Entrance Hall we will go up the stairs to get to the Grand Gallery. We can also take the lift. </vt:lpstr>
      <vt:lpstr>We will move around the museum in a group. It might be busy and noisy with people talking.</vt:lpstr>
      <vt:lpstr>We can explore the museum.</vt:lpstr>
      <vt:lpstr>PowerPoint Presentation</vt:lpstr>
      <vt:lpstr>The museum has lots of different things in it. It has objects about…</vt:lpstr>
      <vt:lpstr>While we are at the museum we will…</vt:lpstr>
      <vt:lpstr>PowerPoint Presentation</vt:lpstr>
      <vt:lpstr>Listen to our adults</vt:lpstr>
      <vt:lpstr>We might get to touch some objects</vt:lpstr>
      <vt:lpstr>Today we are going to learn about…</vt:lpstr>
      <vt:lpstr>We will look at…</vt:lpstr>
      <vt:lpstr>We can find out more about them.</vt:lpstr>
      <vt:lpstr>We might hear…</vt:lpstr>
      <vt:lpstr>PowerPoint Presentation</vt:lpstr>
      <vt:lpstr>We will leave the museum at</vt:lpstr>
    </vt:vector>
  </TitlesOfParts>
  <Company>National Museums Scotland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visit to the National Museum of Scotland</dc:title>
  <dc:creator>Fiona Johnston</dc:creator>
  <cp:revision>13</cp:revision>
  <dcterms:created xsi:type="dcterms:W3CDTF">2016-12-07T15:32:26Z</dcterms:created>
  <dcterms:modified xsi:type="dcterms:W3CDTF">2022-01-25T16:06:13Z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0x010100FFB377279DA1F74EB59472887FDF0194</vt:lpwstr>
  </property>
</Properties>
</file>