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709" r:id="rId5"/>
  </p:sldMasterIdLst>
  <p:notesMasterIdLst>
    <p:notesMasterId r:id="rId25"/>
  </p:notesMasterIdLst>
  <p:handoutMasterIdLst>
    <p:handoutMasterId r:id="rId26"/>
  </p:handoutMasterIdLst>
  <p:sldIdLst>
    <p:sldId id="438" r:id="rId6"/>
    <p:sldId id="500" r:id="rId7"/>
    <p:sldId id="526" r:id="rId8"/>
    <p:sldId id="502" r:id="rId9"/>
    <p:sldId id="504" r:id="rId10"/>
    <p:sldId id="509" r:id="rId11"/>
    <p:sldId id="501" r:id="rId12"/>
    <p:sldId id="505" r:id="rId13"/>
    <p:sldId id="524" r:id="rId14"/>
    <p:sldId id="518" r:id="rId15"/>
    <p:sldId id="516" r:id="rId16"/>
    <p:sldId id="506" r:id="rId17"/>
    <p:sldId id="510" r:id="rId18"/>
    <p:sldId id="503" r:id="rId19"/>
    <p:sldId id="514" r:id="rId20"/>
    <p:sldId id="519" r:id="rId21"/>
    <p:sldId id="523" r:id="rId22"/>
    <p:sldId id="528" r:id="rId23"/>
    <p:sldId id="529" r:id="rId24"/>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7140E982-8E9E-4564-ADC2-751D04BC1DFB}">
          <p14:sldIdLst>
            <p14:sldId id="438"/>
            <p14:sldId id="500"/>
            <p14:sldId id="526"/>
            <p14:sldId id="502"/>
            <p14:sldId id="504"/>
            <p14:sldId id="509"/>
            <p14:sldId id="501"/>
            <p14:sldId id="505"/>
            <p14:sldId id="524"/>
            <p14:sldId id="518"/>
            <p14:sldId id="516"/>
            <p14:sldId id="506"/>
            <p14:sldId id="510"/>
            <p14:sldId id="503"/>
            <p14:sldId id="514"/>
            <p14:sldId id="519"/>
            <p14:sldId id="523"/>
            <p14:sldId id="528"/>
            <p14:sldId id="529"/>
          </p14:sldIdLst>
        </p14:section>
        <p14:section name="End slide" id="{E77C07D2-DF0F-45FF-9B13-0D2EFE8FBB2F}">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DB2555-A4C0-3E2A-A505-8D228F0DD9AA}" name="Catherine Dickson" initials="CD" userId="S::c.dickson@nms.ac.uk::86d852ef-b9ed-4c99-b8a3-40ed78e19f96" providerId="AD"/>
  <p188:author id="{5E34C380-EF33-6EAF-0415-48BBF0D623B7}" name="Ashley Mackenzie-White" initials="AM" userId="S::a.mackenzie-white@nms.ac.uk::de2dafed-3773-4a44-8dbd-67ee9359b01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1D5F"/>
    <a:srgbClr val="D9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4611C-9A78-4176-9E63-9966451E4341}" v="62" dt="2024-03-21T16:31:13.616"/>
    <p1510:client id="{69E42845-58B9-91A3-CD0A-81F2CE56D413}" v="34" dt="2024-03-21T15:52:21.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0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an Henley" userId="S::s.f.henley_ed.ac.uk#ext#@nmscotland.onmicrosoft.com::8f59b203-bb96-48fe-bb52-fdfed3dd7ef9" providerId="AD" clId="Web-{564CD306-4731-4A89-BB2B-D7782540CCDB}"/>
    <pc:docChg chg="modSld">
      <pc:chgData name="Sian Henley" userId="S::s.f.henley_ed.ac.uk#ext#@nmscotland.onmicrosoft.com::8f59b203-bb96-48fe-bb52-fdfed3dd7ef9" providerId="AD" clId="Web-{564CD306-4731-4A89-BB2B-D7782540CCDB}" dt="2024-02-13T19:21:29.041" v="28" actId="20577"/>
      <pc:docMkLst>
        <pc:docMk/>
      </pc:docMkLst>
      <pc:sldChg chg="modSp">
        <pc:chgData name="Sian Henley" userId="S::s.f.henley_ed.ac.uk#ext#@nmscotland.onmicrosoft.com::8f59b203-bb96-48fe-bb52-fdfed3dd7ef9" providerId="AD" clId="Web-{564CD306-4731-4A89-BB2B-D7782540CCDB}" dt="2024-02-13T19:07:45.636" v="3" actId="20577"/>
        <pc:sldMkLst>
          <pc:docMk/>
          <pc:sldMk cId="562981473" sldId="500"/>
        </pc:sldMkLst>
        <pc:spChg chg="mod">
          <ac:chgData name="Sian Henley" userId="S::s.f.henley_ed.ac.uk#ext#@nmscotland.onmicrosoft.com::8f59b203-bb96-48fe-bb52-fdfed3dd7ef9" providerId="AD" clId="Web-{564CD306-4731-4A89-BB2B-D7782540CCDB}" dt="2024-02-13T19:07:45.636" v="3" actId="20577"/>
          <ac:spMkLst>
            <pc:docMk/>
            <pc:sldMk cId="562981473" sldId="500"/>
            <ac:spMk id="3" creationId="{3B75AC51-722E-21D8-A1B6-7B786023AC42}"/>
          </ac:spMkLst>
        </pc:spChg>
      </pc:sldChg>
      <pc:sldChg chg="modSp">
        <pc:chgData name="Sian Henley" userId="S::s.f.henley_ed.ac.uk#ext#@nmscotland.onmicrosoft.com::8f59b203-bb96-48fe-bb52-fdfed3dd7ef9" providerId="AD" clId="Web-{564CD306-4731-4A89-BB2B-D7782540CCDB}" dt="2024-02-13T19:21:29.041" v="28" actId="20577"/>
        <pc:sldMkLst>
          <pc:docMk/>
          <pc:sldMk cId="847798163" sldId="516"/>
        </pc:sldMkLst>
        <pc:spChg chg="mod">
          <ac:chgData name="Sian Henley" userId="S::s.f.henley_ed.ac.uk#ext#@nmscotland.onmicrosoft.com::8f59b203-bb96-48fe-bb52-fdfed3dd7ef9" providerId="AD" clId="Web-{564CD306-4731-4A89-BB2B-D7782540CCDB}" dt="2024-02-13T19:21:29.041" v="28" actId="20577"/>
          <ac:spMkLst>
            <pc:docMk/>
            <pc:sldMk cId="847798163" sldId="516"/>
            <ac:spMk id="6" creationId="{17E7C599-2045-8DEB-95D7-747A89738281}"/>
          </ac:spMkLst>
        </pc:spChg>
      </pc:sldChg>
      <pc:sldChg chg="modSp">
        <pc:chgData name="Sian Henley" userId="S::s.f.henley_ed.ac.uk#ext#@nmscotland.onmicrosoft.com::8f59b203-bb96-48fe-bb52-fdfed3dd7ef9" providerId="AD" clId="Web-{564CD306-4731-4A89-BB2B-D7782540CCDB}" dt="2024-02-13T19:19:08.848" v="13" actId="20577"/>
        <pc:sldMkLst>
          <pc:docMk/>
          <pc:sldMk cId="3413691297" sldId="518"/>
        </pc:sldMkLst>
        <pc:spChg chg="mod">
          <ac:chgData name="Sian Henley" userId="S::s.f.henley_ed.ac.uk#ext#@nmscotland.onmicrosoft.com::8f59b203-bb96-48fe-bb52-fdfed3dd7ef9" providerId="AD" clId="Web-{564CD306-4731-4A89-BB2B-D7782540CCDB}" dt="2024-02-13T19:19:08.848" v="13" actId="20577"/>
          <ac:spMkLst>
            <pc:docMk/>
            <pc:sldMk cId="3413691297" sldId="518"/>
            <ac:spMk id="6" creationId="{D37DD019-64F3-B932-375A-8DA32E5E427A}"/>
          </ac:spMkLst>
        </pc:spChg>
      </pc:sldChg>
      <pc:sldChg chg="modSp">
        <pc:chgData name="Sian Henley" userId="S::s.f.henley_ed.ac.uk#ext#@nmscotland.onmicrosoft.com::8f59b203-bb96-48fe-bb52-fdfed3dd7ef9" providerId="AD" clId="Web-{564CD306-4731-4A89-BB2B-D7782540CCDB}" dt="2024-02-13T19:17:43.095" v="8" actId="20577"/>
        <pc:sldMkLst>
          <pc:docMk/>
          <pc:sldMk cId="16923649" sldId="524"/>
        </pc:sldMkLst>
        <pc:spChg chg="mod">
          <ac:chgData name="Sian Henley" userId="S::s.f.henley_ed.ac.uk#ext#@nmscotland.onmicrosoft.com::8f59b203-bb96-48fe-bb52-fdfed3dd7ef9" providerId="AD" clId="Web-{564CD306-4731-4A89-BB2B-D7782540CCDB}" dt="2024-02-13T19:17:43.095" v="8" actId="20577"/>
          <ac:spMkLst>
            <pc:docMk/>
            <pc:sldMk cId="16923649" sldId="524"/>
            <ac:spMk id="8" creationId="{72C839EF-E6FC-F5AA-C3C4-17368FEF8C1B}"/>
          </ac:spMkLst>
        </pc:spChg>
      </pc:sldChg>
    </pc:docChg>
  </pc:docChgLst>
  <pc:docChgLst>
    <pc:chgData name="Catherine Dickson" userId="86d852ef-b9ed-4c99-b8a3-40ed78e19f96" providerId="ADAL" clId="{F7E3D160-9479-4AC1-AB8D-06A0D2696E5C}"/>
    <pc:docChg chg="modSld">
      <pc:chgData name="Catherine Dickson" userId="86d852ef-b9ed-4c99-b8a3-40ed78e19f96" providerId="ADAL" clId="{F7E3D160-9479-4AC1-AB8D-06A0D2696E5C}" dt="2024-01-12T09:51:53.668" v="60" actId="1076"/>
      <pc:docMkLst>
        <pc:docMk/>
      </pc:docMkLst>
      <pc:sldChg chg="addSp delSp modSp">
        <pc:chgData name="Catherine Dickson" userId="86d852ef-b9ed-4c99-b8a3-40ed78e19f96" providerId="ADAL" clId="{F7E3D160-9479-4AC1-AB8D-06A0D2696E5C}" dt="2024-01-12T09:45:32.685" v="36"/>
        <pc:sldMkLst>
          <pc:docMk/>
          <pc:sldMk cId="2764646577" sldId="274"/>
        </pc:sldMkLst>
        <pc:spChg chg="add del mod">
          <ac:chgData name="Catherine Dickson" userId="86d852ef-b9ed-4c99-b8a3-40ed78e19f96" providerId="ADAL" clId="{F7E3D160-9479-4AC1-AB8D-06A0D2696E5C}" dt="2024-01-12T09:45:32.685" v="36"/>
          <ac:spMkLst>
            <pc:docMk/>
            <pc:sldMk cId="2764646577" sldId="274"/>
            <ac:spMk id="4" creationId="{6CC62349-10FF-F9CC-799B-A377760C056D}"/>
          </ac:spMkLst>
        </pc:spChg>
      </pc:sldChg>
      <pc:sldChg chg="addSp modSp mod">
        <pc:chgData name="Catherine Dickson" userId="86d852ef-b9ed-4c99-b8a3-40ed78e19f96" providerId="ADAL" clId="{F7E3D160-9479-4AC1-AB8D-06A0D2696E5C}" dt="2024-01-12T09:42:24.889" v="26" actId="20577"/>
        <pc:sldMkLst>
          <pc:docMk/>
          <pc:sldMk cId="3991081737" sldId="477"/>
        </pc:sldMkLst>
        <pc:spChg chg="add mod">
          <ac:chgData name="Catherine Dickson" userId="86d852ef-b9ed-4c99-b8a3-40ed78e19f96" providerId="ADAL" clId="{F7E3D160-9479-4AC1-AB8D-06A0D2696E5C}" dt="2024-01-12T09:42:24.889" v="26" actId="20577"/>
          <ac:spMkLst>
            <pc:docMk/>
            <pc:sldMk cId="3991081737" sldId="477"/>
            <ac:spMk id="6" creationId="{02BED812-E0CB-DB50-FA8E-134C3163E1FC}"/>
          </ac:spMkLst>
        </pc:spChg>
      </pc:sldChg>
      <pc:sldChg chg="addSp modSp mod">
        <pc:chgData name="Catherine Dickson" userId="86d852ef-b9ed-4c99-b8a3-40ed78e19f96" providerId="ADAL" clId="{F7E3D160-9479-4AC1-AB8D-06A0D2696E5C}" dt="2024-01-12T09:41:02.761" v="3" actId="1076"/>
        <pc:sldMkLst>
          <pc:docMk/>
          <pc:sldMk cId="562981473" sldId="500"/>
        </pc:sldMkLst>
        <pc:spChg chg="add mod">
          <ac:chgData name="Catherine Dickson" userId="86d852ef-b9ed-4c99-b8a3-40ed78e19f96" providerId="ADAL" clId="{F7E3D160-9479-4AC1-AB8D-06A0D2696E5C}" dt="2024-01-12T09:41:02.761" v="3" actId="1076"/>
          <ac:spMkLst>
            <pc:docMk/>
            <pc:sldMk cId="562981473" sldId="500"/>
            <ac:spMk id="6" creationId="{21D2F5C5-10FE-B9EC-8DFF-66B5B1E79E94}"/>
          </ac:spMkLst>
        </pc:spChg>
      </pc:sldChg>
      <pc:sldChg chg="addSp modSp mod">
        <pc:chgData name="Catherine Dickson" userId="86d852ef-b9ed-4c99-b8a3-40ed78e19f96" providerId="ADAL" clId="{F7E3D160-9479-4AC1-AB8D-06A0D2696E5C}" dt="2024-01-12T09:42:48.784" v="29" actId="1076"/>
        <pc:sldMkLst>
          <pc:docMk/>
          <pc:sldMk cId="125676409" sldId="502"/>
        </pc:sldMkLst>
        <pc:spChg chg="add mod">
          <ac:chgData name="Catherine Dickson" userId="86d852ef-b9ed-4c99-b8a3-40ed78e19f96" providerId="ADAL" clId="{F7E3D160-9479-4AC1-AB8D-06A0D2696E5C}" dt="2024-01-12T09:42:48.784" v="29" actId="1076"/>
          <ac:spMkLst>
            <pc:docMk/>
            <pc:sldMk cId="125676409" sldId="502"/>
            <ac:spMk id="7" creationId="{287FD361-2AD6-A9C4-775B-02B1C3A96B20}"/>
          </ac:spMkLst>
        </pc:spChg>
      </pc:sldChg>
      <pc:sldChg chg="addSp modSp mod">
        <pc:chgData name="Catherine Dickson" userId="86d852ef-b9ed-4c99-b8a3-40ed78e19f96" providerId="ADAL" clId="{F7E3D160-9479-4AC1-AB8D-06A0D2696E5C}" dt="2024-01-12T09:46:51.596" v="43" actId="1076"/>
        <pc:sldMkLst>
          <pc:docMk/>
          <pc:sldMk cId="261334212" sldId="504"/>
        </pc:sldMkLst>
        <pc:spChg chg="add mod">
          <ac:chgData name="Catherine Dickson" userId="86d852ef-b9ed-4c99-b8a3-40ed78e19f96" providerId="ADAL" clId="{F7E3D160-9479-4AC1-AB8D-06A0D2696E5C}" dt="2024-01-12T09:46:51.596" v="43" actId="1076"/>
          <ac:spMkLst>
            <pc:docMk/>
            <pc:sldMk cId="261334212" sldId="504"/>
            <ac:spMk id="7" creationId="{3EC03974-8118-4FB2-1931-5D80ADC56B6B}"/>
          </ac:spMkLst>
        </pc:spChg>
      </pc:sldChg>
      <pc:sldChg chg="addSp modSp mod">
        <pc:chgData name="Catherine Dickson" userId="86d852ef-b9ed-4c99-b8a3-40ed78e19f96" providerId="ADAL" clId="{F7E3D160-9479-4AC1-AB8D-06A0D2696E5C}" dt="2024-01-12T09:44:42.419" v="32" actId="1076"/>
        <pc:sldMkLst>
          <pc:docMk/>
          <pc:sldMk cId="3391815773" sldId="506"/>
        </pc:sldMkLst>
        <pc:spChg chg="add mod">
          <ac:chgData name="Catherine Dickson" userId="86d852ef-b9ed-4c99-b8a3-40ed78e19f96" providerId="ADAL" clId="{F7E3D160-9479-4AC1-AB8D-06A0D2696E5C}" dt="2024-01-12T09:44:42.419" v="32" actId="1076"/>
          <ac:spMkLst>
            <pc:docMk/>
            <pc:sldMk cId="3391815773" sldId="506"/>
            <ac:spMk id="2" creationId="{B24C0198-01B1-EFCF-8291-5B0FA341CD21}"/>
          </ac:spMkLst>
        </pc:spChg>
      </pc:sldChg>
      <pc:sldChg chg="addSp modSp">
        <pc:chgData name="Catherine Dickson" userId="86d852ef-b9ed-4c99-b8a3-40ed78e19f96" providerId="ADAL" clId="{F7E3D160-9479-4AC1-AB8D-06A0D2696E5C}" dt="2024-01-12T09:43:20.247" v="30"/>
        <pc:sldMkLst>
          <pc:docMk/>
          <pc:sldMk cId="4280606242" sldId="509"/>
        </pc:sldMkLst>
        <pc:spChg chg="add mod">
          <ac:chgData name="Catherine Dickson" userId="86d852ef-b9ed-4c99-b8a3-40ed78e19f96" providerId="ADAL" clId="{F7E3D160-9479-4AC1-AB8D-06A0D2696E5C}" dt="2024-01-12T09:43:20.247" v="30"/>
          <ac:spMkLst>
            <pc:docMk/>
            <pc:sldMk cId="4280606242" sldId="509"/>
            <ac:spMk id="2" creationId="{BF732822-1878-FDE7-15BF-2041BC9332FA}"/>
          </ac:spMkLst>
        </pc:spChg>
      </pc:sldChg>
      <pc:sldChg chg="addSp modSp mod">
        <pc:chgData name="Catherine Dickson" userId="86d852ef-b9ed-4c99-b8a3-40ed78e19f96" providerId="ADAL" clId="{F7E3D160-9479-4AC1-AB8D-06A0D2696E5C}" dt="2024-01-12T09:51:53.668" v="60" actId="1076"/>
        <pc:sldMkLst>
          <pc:docMk/>
          <pc:sldMk cId="2755895055" sldId="514"/>
        </pc:sldMkLst>
        <pc:spChg chg="add mod">
          <ac:chgData name="Catherine Dickson" userId="86d852ef-b9ed-4c99-b8a3-40ed78e19f96" providerId="ADAL" clId="{F7E3D160-9479-4AC1-AB8D-06A0D2696E5C}" dt="2024-01-12T09:51:53.668" v="60" actId="1076"/>
          <ac:spMkLst>
            <pc:docMk/>
            <pc:sldMk cId="2755895055" sldId="514"/>
            <ac:spMk id="2" creationId="{A52D6F55-B1E4-C0A1-585A-8F89A5178516}"/>
          </ac:spMkLst>
        </pc:spChg>
        <pc:picChg chg="add mod">
          <ac:chgData name="Catherine Dickson" userId="86d852ef-b9ed-4c99-b8a3-40ed78e19f96" providerId="ADAL" clId="{F7E3D160-9479-4AC1-AB8D-06A0D2696E5C}" dt="2024-01-12T09:51:40.164" v="58" actId="1076"/>
          <ac:picMkLst>
            <pc:docMk/>
            <pc:sldMk cId="2755895055" sldId="514"/>
            <ac:picMk id="3" creationId="{0BCEEE6B-D086-DE6D-8CCE-C7ED5F164E33}"/>
          </ac:picMkLst>
        </pc:picChg>
        <pc:picChg chg="mod">
          <ac:chgData name="Catherine Dickson" userId="86d852ef-b9ed-4c99-b8a3-40ed78e19f96" providerId="ADAL" clId="{F7E3D160-9479-4AC1-AB8D-06A0D2696E5C}" dt="2024-01-12T09:51:27.303" v="55" actId="14100"/>
          <ac:picMkLst>
            <pc:docMk/>
            <pc:sldMk cId="2755895055" sldId="514"/>
            <ac:picMk id="5" creationId="{E05760CA-AEA1-6FB2-482F-3F5578129699}"/>
          </ac:picMkLst>
        </pc:picChg>
      </pc:sldChg>
    </pc:docChg>
  </pc:docChgLst>
  <pc:docChgLst>
    <pc:chgData name="Ross Combe" userId="S::r.combe@nms.ac.uk::ccb20531-2136-42c8-9702-499cb252a0b0" providerId="AD" clId="Web-{85E10772-8768-E1E6-4994-8F585D81ED06}"/>
    <pc:docChg chg="sldOrd">
      <pc:chgData name="Ross Combe" userId="S::r.combe@nms.ac.uk::ccb20531-2136-42c8-9702-499cb252a0b0" providerId="AD" clId="Web-{85E10772-8768-E1E6-4994-8F585D81ED06}" dt="2024-02-13T14:28:10.389" v="0"/>
      <pc:docMkLst>
        <pc:docMk/>
      </pc:docMkLst>
      <pc:sldChg chg="ord">
        <pc:chgData name="Ross Combe" userId="S::r.combe@nms.ac.uk::ccb20531-2136-42c8-9702-499cb252a0b0" providerId="AD" clId="Web-{85E10772-8768-E1E6-4994-8F585D81ED06}" dt="2024-02-13T14:28:10.389" v="0"/>
        <pc:sldMkLst>
          <pc:docMk/>
          <pc:sldMk cId="27332078" sldId="438"/>
        </pc:sldMkLst>
      </pc:sldChg>
    </pc:docChg>
  </pc:docChgLst>
  <pc:docChgLst>
    <pc:chgData name="Ashley Mackenzie-White" userId="de2dafed-3773-4a44-8dbd-67ee9359b01e" providerId="ADAL" clId="{3B6830CA-CBA9-4409-88BA-3A48B90E22A2}"/>
    <pc:docChg chg="undo custSel addSld delSld modSld sldOrd modSection">
      <pc:chgData name="Ashley Mackenzie-White" userId="de2dafed-3773-4a44-8dbd-67ee9359b01e" providerId="ADAL" clId="{3B6830CA-CBA9-4409-88BA-3A48B90E22A2}" dt="2024-01-11T17:28:40.143" v="1447"/>
      <pc:docMkLst>
        <pc:docMk/>
      </pc:docMkLst>
      <pc:sldChg chg="modSp mod">
        <pc:chgData name="Ashley Mackenzie-White" userId="de2dafed-3773-4a44-8dbd-67ee9359b01e" providerId="ADAL" clId="{3B6830CA-CBA9-4409-88BA-3A48B90E22A2}" dt="2024-01-10T08:56:55.683" v="3" actId="255"/>
        <pc:sldMkLst>
          <pc:docMk/>
          <pc:sldMk cId="2913846177" sldId="260"/>
        </pc:sldMkLst>
        <pc:spChg chg="mod">
          <ac:chgData name="Ashley Mackenzie-White" userId="de2dafed-3773-4a44-8dbd-67ee9359b01e" providerId="ADAL" clId="{3B6830CA-CBA9-4409-88BA-3A48B90E22A2}" dt="2024-01-10T08:56:55.683" v="3" actId="255"/>
          <ac:spMkLst>
            <pc:docMk/>
            <pc:sldMk cId="2913846177" sldId="260"/>
            <ac:spMk id="3" creationId="{4A0DBC5B-4890-3968-36B7-FADB0671FF3F}"/>
          </ac:spMkLst>
        </pc:spChg>
      </pc:sldChg>
      <pc:sldChg chg="addCm">
        <pc:chgData name="Ashley Mackenzie-White" userId="de2dafed-3773-4a44-8dbd-67ee9359b01e" providerId="ADAL" clId="{3B6830CA-CBA9-4409-88BA-3A48B90E22A2}" dt="2024-01-10T14:54:16.204" v="20"/>
        <pc:sldMkLst>
          <pc:docMk/>
          <pc:sldMk cId="3807108094" sldId="275"/>
        </pc:sldMkLst>
      </pc:sldChg>
      <pc:sldChg chg="ord">
        <pc:chgData name="Ashley Mackenzie-White" userId="de2dafed-3773-4a44-8dbd-67ee9359b01e" providerId="ADAL" clId="{3B6830CA-CBA9-4409-88BA-3A48B90E22A2}" dt="2024-01-11T13:18:54.107" v="510"/>
        <pc:sldMkLst>
          <pc:docMk/>
          <pc:sldMk cId="3320234494" sldId="285"/>
        </pc:sldMkLst>
      </pc:sldChg>
      <pc:sldChg chg="del ord">
        <pc:chgData name="Ashley Mackenzie-White" userId="de2dafed-3773-4a44-8dbd-67ee9359b01e" providerId="ADAL" clId="{3B6830CA-CBA9-4409-88BA-3A48B90E22A2}" dt="2024-01-10T08:59:21.942" v="19" actId="47"/>
        <pc:sldMkLst>
          <pc:docMk/>
          <pc:sldMk cId="985509445" sldId="287"/>
        </pc:sldMkLst>
      </pc:sldChg>
      <pc:sldChg chg="new del">
        <pc:chgData name="Ashley Mackenzie-White" userId="de2dafed-3773-4a44-8dbd-67ee9359b01e" providerId="ADAL" clId="{3B6830CA-CBA9-4409-88BA-3A48B90E22A2}" dt="2024-01-10T08:59:00.491" v="16" actId="47"/>
        <pc:sldMkLst>
          <pc:docMk/>
          <pc:sldMk cId="4038826519" sldId="288"/>
        </pc:sldMkLst>
      </pc:sldChg>
      <pc:sldChg chg="modSp add mod setBg">
        <pc:chgData name="Ashley Mackenzie-White" userId="de2dafed-3773-4a44-8dbd-67ee9359b01e" providerId="ADAL" clId="{3B6830CA-CBA9-4409-88BA-3A48B90E22A2}" dt="2024-01-11T10:55:29.703" v="108" actId="1076"/>
        <pc:sldMkLst>
          <pc:docMk/>
          <pc:sldMk cId="27332078" sldId="438"/>
        </pc:sldMkLst>
        <pc:spChg chg="mod">
          <ac:chgData name="Ashley Mackenzie-White" userId="de2dafed-3773-4a44-8dbd-67ee9359b01e" providerId="ADAL" clId="{3B6830CA-CBA9-4409-88BA-3A48B90E22A2}" dt="2024-01-11T10:55:23.987" v="106" actId="20577"/>
          <ac:spMkLst>
            <pc:docMk/>
            <pc:sldMk cId="27332078" sldId="438"/>
            <ac:spMk id="2" creationId="{1788852E-0F77-C2A5-E7C8-AC7EBD96FB7A}"/>
          </ac:spMkLst>
        </pc:spChg>
        <pc:spChg chg="mod">
          <ac:chgData name="Ashley Mackenzie-White" userId="de2dafed-3773-4a44-8dbd-67ee9359b01e" providerId="ADAL" clId="{3B6830CA-CBA9-4409-88BA-3A48B90E22A2}" dt="2024-01-11T10:55:29.703" v="108" actId="1076"/>
          <ac:spMkLst>
            <pc:docMk/>
            <pc:sldMk cId="27332078" sldId="438"/>
            <ac:spMk id="3" creationId="{27CBAAA7-A091-2BE6-1271-CAA0677879AE}"/>
          </ac:spMkLst>
        </pc:spChg>
      </pc:sldChg>
      <pc:sldChg chg="addSp delSp modSp add mod ord setBg">
        <pc:chgData name="Ashley Mackenzie-White" userId="de2dafed-3773-4a44-8dbd-67ee9359b01e" providerId="ADAL" clId="{3B6830CA-CBA9-4409-88BA-3A48B90E22A2}" dt="2024-01-11T10:42:51.102" v="76" actId="20577"/>
        <pc:sldMkLst>
          <pc:docMk/>
          <pc:sldMk cId="3991081737" sldId="477"/>
        </pc:sldMkLst>
        <pc:spChg chg="add mod">
          <ac:chgData name="Ashley Mackenzie-White" userId="de2dafed-3773-4a44-8dbd-67ee9359b01e" providerId="ADAL" clId="{3B6830CA-CBA9-4409-88BA-3A48B90E22A2}" dt="2024-01-11T10:42:15.459" v="56" actId="1076"/>
          <ac:spMkLst>
            <pc:docMk/>
            <pc:sldMk cId="3991081737" sldId="477"/>
            <ac:spMk id="3" creationId="{B39D7F0E-0EA6-C41A-0250-B9D0A2D23030}"/>
          </ac:spMkLst>
        </pc:spChg>
        <pc:spChg chg="add del mod">
          <ac:chgData name="Ashley Mackenzie-White" userId="de2dafed-3773-4a44-8dbd-67ee9359b01e" providerId="ADAL" clId="{3B6830CA-CBA9-4409-88BA-3A48B90E22A2}" dt="2024-01-11T10:42:23.907" v="58" actId="478"/>
          <ac:spMkLst>
            <pc:docMk/>
            <pc:sldMk cId="3991081737" sldId="477"/>
            <ac:spMk id="4" creationId="{416C7C45-2A1F-FAD9-2378-329EB27C8414}"/>
          </ac:spMkLst>
        </pc:spChg>
        <pc:spChg chg="add mod">
          <ac:chgData name="Ashley Mackenzie-White" userId="de2dafed-3773-4a44-8dbd-67ee9359b01e" providerId="ADAL" clId="{3B6830CA-CBA9-4409-88BA-3A48B90E22A2}" dt="2024-01-11T10:42:51.102" v="76" actId="20577"/>
          <ac:spMkLst>
            <pc:docMk/>
            <pc:sldMk cId="3991081737" sldId="477"/>
            <ac:spMk id="5" creationId="{ABE920CF-E1D4-1364-9D52-5813BA54D9CB}"/>
          </ac:spMkLst>
        </pc:spChg>
        <pc:picChg chg="add mod">
          <ac:chgData name="Ashley Mackenzie-White" userId="de2dafed-3773-4a44-8dbd-67ee9359b01e" providerId="ADAL" clId="{3B6830CA-CBA9-4409-88BA-3A48B90E22A2}" dt="2024-01-11T10:40:16.748" v="48" actId="14100"/>
          <ac:picMkLst>
            <pc:docMk/>
            <pc:sldMk cId="3991081737" sldId="477"/>
            <ac:picMk id="2" creationId="{39C906AD-014E-5A4F-D73C-53FD74FDE9B6}"/>
          </ac:picMkLst>
        </pc:picChg>
      </pc:sldChg>
      <pc:sldChg chg="addSp modSp add mod ord setBg">
        <pc:chgData name="Ashley Mackenzie-White" userId="de2dafed-3773-4a44-8dbd-67ee9359b01e" providerId="ADAL" clId="{3B6830CA-CBA9-4409-88BA-3A48B90E22A2}" dt="2024-01-11T13:06:22.726" v="480" actId="1076"/>
        <pc:sldMkLst>
          <pc:docMk/>
          <pc:sldMk cId="562981473" sldId="500"/>
        </pc:sldMkLst>
        <pc:spChg chg="add mod">
          <ac:chgData name="Ashley Mackenzie-White" userId="de2dafed-3773-4a44-8dbd-67ee9359b01e" providerId="ADAL" clId="{3B6830CA-CBA9-4409-88BA-3A48B90E22A2}" dt="2024-01-11T13:06:22.726" v="480" actId="1076"/>
          <ac:spMkLst>
            <pc:docMk/>
            <pc:sldMk cId="562981473" sldId="500"/>
            <ac:spMk id="3" creationId="{3B75AC51-722E-21D8-A1B6-7B786023AC42}"/>
          </ac:spMkLst>
        </pc:spChg>
        <pc:spChg chg="add mod">
          <ac:chgData name="Ashley Mackenzie-White" userId="de2dafed-3773-4a44-8dbd-67ee9359b01e" providerId="ADAL" clId="{3B6830CA-CBA9-4409-88BA-3A48B90E22A2}" dt="2024-01-11T10:39:34.566" v="46" actId="1076"/>
          <ac:spMkLst>
            <pc:docMk/>
            <pc:sldMk cId="562981473" sldId="500"/>
            <ac:spMk id="4" creationId="{114E33A1-5A9E-20BB-F0DE-143889676193}"/>
          </ac:spMkLst>
        </pc:spChg>
        <pc:spChg chg="mod">
          <ac:chgData name="Ashley Mackenzie-White" userId="de2dafed-3773-4a44-8dbd-67ee9359b01e" providerId="ADAL" clId="{3B6830CA-CBA9-4409-88BA-3A48B90E22A2}" dt="2024-01-11T10:37:35.809" v="44" actId="207"/>
          <ac:spMkLst>
            <pc:docMk/>
            <pc:sldMk cId="562981473" sldId="500"/>
            <ac:spMk id="8194" creationId="{00000000-0000-0000-0000-000000000000}"/>
          </ac:spMkLst>
        </pc:spChg>
        <pc:picChg chg="add mod">
          <ac:chgData name="Ashley Mackenzie-White" userId="de2dafed-3773-4a44-8dbd-67ee9359b01e" providerId="ADAL" clId="{3B6830CA-CBA9-4409-88BA-3A48B90E22A2}" dt="2024-01-11T10:36:48.181" v="28" actId="14100"/>
          <ac:picMkLst>
            <pc:docMk/>
            <pc:sldMk cId="562981473" sldId="500"/>
            <ac:picMk id="2" creationId="{ED0B959D-D6B1-2ABA-2B28-A562E979E95D}"/>
          </ac:picMkLst>
        </pc:picChg>
      </pc:sldChg>
      <pc:sldChg chg="addSp delSp modSp add mod setBg">
        <pc:chgData name="Ashley Mackenzie-White" userId="de2dafed-3773-4a44-8dbd-67ee9359b01e" providerId="ADAL" clId="{3B6830CA-CBA9-4409-88BA-3A48B90E22A2}" dt="2024-01-11T17:23:21.627" v="1319" actId="20577"/>
        <pc:sldMkLst>
          <pc:docMk/>
          <pc:sldMk cId="542643091" sldId="501"/>
        </pc:sldMkLst>
        <pc:spChg chg="add del mod">
          <ac:chgData name="Ashley Mackenzie-White" userId="de2dafed-3773-4a44-8dbd-67ee9359b01e" providerId="ADAL" clId="{3B6830CA-CBA9-4409-88BA-3A48B90E22A2}" dt="2024-01-11T12:16:49.629" v="316" actId="478"/>
          <ac:spMkLst>
            <pc:docMk/>
            <pc:sldMk cId="542643091" sldId="501"/>
            <ac:spMk id="3" creationId="{65BC7DE6-38AC-8001-FC7E-AE0335E0E1F9}"/>
          </ac:spMkLst>
        </pc:spChg>
        <pc:spChg chg="add mod">
          <ac:chgData name="Ashley Mackenzie-White" userId="de2dafed-3773-4a44-8dbd-67ee9359b01e" providerId="ADAL" clId="{3B6830CA-CBA9-4409-88BA-3A48B90E22A2}" dt="2024-01-11T13:18:26.273" v="506" actId="20577"/>
          <ac:spMkLst>
            <pc:docMk/>
            <pc:sldMk cId="542643091" sldId="501"/>
            <ac:spMk id="4" creationId="{68A7BA00-DBCA-6484-2B36-766A063D9187}"/>
          </ac:spMkLst>
        </pc:spChg>
        <pc:spChg chg="add mod">
          <ac:chgData name="Ashley Mackenzie-White" userId="de2dafed-3773-4a44-8dbd-67ee9359b01e" providerId="ADAL" clId="{3B6830CA-CBA9-4409-88BA-3A48B90E22A2}" dt="2024-01-11T17:23:21.627" v="1319" actId="20577"/>
          <ac:spMkLst>
            <pc:docMk/>
            <pc:sldMk cId="542643091" sldId="501"/>
            <ac:spMk id="6" creationId="{17E7C599-2045-8DEB-95D7-747A89738281}"/>
          </ac:spMkLst>
        </pc:spChg>
        <pc:spChg chg="add mod">
          <ac:chgData name="Ashley Mackenzie-White" userId="de2dafed-3773-4a44-8dbd-67ee9359b01e" providerId="ADAL" clId="{3B6830CA-CBA9-4409-88BA-3A48B90E22A2}" dt="2024-01-11T13:45:26.877" v="921" actId="167"/>
          <ac:spMkLst>
            <pc:docMk/>
            <pc:sldMk cId="542643091" sldId="501"/>
            <ac:spMk id="9" creationId="{E0DE8621-1A0D-BE4F-18E0-B9B1C89FAE80}"/>
          </ac:spMkLst>
        </pc:spChg>
        <pc:spChg chg="del">
          <ac:chgData name="Ashley Mackenzie-White" userId="de2dafed-3773-4a44-8dbd-67ee9359b01e" providerId="ADAL" clId="{3B6830CA-CBA9-4409-88BA-3A48B90E22A2}" dt="2024-01-11T13:45:21.229" v="919" actId="478"/>
          <ac:spMkLst>
            <pc:docMk/>
            <pc:sldMk cId="542643091" sldId="501"/>
            <ac:spMk id="34818" creationId="{00000000-0000-0000-0000-000000000000}"/>
          </ac:spMkLst>
        </pc:spChg>
        <pc:picChg chg="add del mod">
          <ac:chgData name="Ashley Mackenzie-White" userId="de2dafed-3773-4a44-8dbd-67ee9359b01e" providerId="ADAL" clId="{3B6830CA-CBA9-4409-88BA-3A48B90E22A2}" dt="2024-01-11T12:16:48.123" v="315" actId="478"/>
          <ac:picMkLst>
            <pc:docMk/>
            <pc:sldMk cId="542643091" sldId="501"/>
            <ac:picMk id="2" creationId="{22C1EBD7-5A39-FDDB-527E-C0F7CBCD7C8C}"/>
          </ac:picMkLst>
        </pc:picChg>
        <pc:picChg chg="add del mod">
          <ac:chgData name="Ashley Mackenzie-White" userId="de2dafed-3773-4a44-8dbd-67ee9359b01e" providerId="ADAL" clId="{3B6830CA-CBA9-4409-88BA-3A48B90E22A2}" dt="2024-01-11T13:35:10.944" v="794" actId="478"/>
          <ac:picMkLst>
            <pc:docMk/>
            <pc:sldMk cId="542643091" sldId="501"/>
            <ac:picMk id="5" creationId="{98763AEB-703E-9BC9-57B4-41B55CCA96EF}"/>
          </ac:picMkLst>
        </pc:picChg>
        <pc:picChg chg="add del mod modCrop">
          <ac:chgData name="Ashley Mackenzie-White" userId="de2dafed-3773-4a44-8dbd-67ee9359b01e" providerId="ADAL" clId="{3B6830CA-CBA9-4409-88BA-3A48B90E22A2}" dt="2024-01-11T17:22:44.779" v="1312" actId="478"/>
          <ac:picMkLst>
            <pc:docMk/>
            <pc:sldMk cId="542643091" sldId="501"/>
            <ac:picMk id="8" creationId="{E790BD0A-D32D-88AB-5C76-078012C82A52}"/>
          </ac:picMkLst>
        </pc:picChg>
        <pc:picChg chg="add mod">
          <ac:chgData name="Ashley Mackenzie-White" userId="de2dafed-3773-4a44-8dbd-67ee9359b01e" providerId="ADAL" clId="{3B6830CA-CBA9-4409-88BA-3A48B90E22A2}" dt="2024-01-11T17:22:54.973" v="1316" actId="14100"/>
          <ac:picMkLst>
            <pc:docMk/>
            <pc:sldMk cId="542643091" sldId="501"/>
            <ac:picMk id="2050" creationId="{31AB4668-6B44-45F2-CA26-6B494BFD2927}"/>
          </ac:picMkLst>
        </pc:picChg>
      </pc:sldChg>
      <pc:sldChg chg="addSp modSp add mod ord setBg">
        <pc:chgData name="Ashley Mackenzie-White" userId="de2dafed-3773-4a44-8dbd-67ee9359b01e" providerId="ADAL" clId="{3B6830CA-CBA9-4409-88BA-3A48B90E22A2}" dt="2024-01-11T13:20:51.964" v="532" actId="20577"/>
        <pc:sldMkLst>
          <pc:docMk/>
          <pc:sldMk cId="125676409" sldId="502"/>
        </pc:sldMkLst>
        <pc:spChg chg="add mod">
          <ac:chgData name="Ashley Mackenzie-White" userId="de2dafed-3773-4a44-8dbd-67ee9359b01e" providerId="ADAL" clId="{3B6830CA-CBA9-4409-88BA-3A48B90E22A2}" dt="2024-01-11T10:59:16.377" v="141" actId="207"/>
          <ac:spMkLst>
            <pc:docMk/>
            <pc:sldMk cId="125676409" sldId="502"/>
            <ac:spMk id="3" creationId="{09205E0D-8BE5-D8B5-1FE5-C8F8932349C7}"/>
          </ac:spMkLst>
        </pc:spChg>
        <pc:spChg chg="add mod">
          <ac:chgData name="Ashley Mackenzie-White" userId="de2dafed-3773-4a44-8dbd-67ee9359b01e" providerId="ADAL" clId="{3B6830CA-CBA9-4409-88BA-3A48B90E22A2}" dt="2024-01-11T10:59:13.406" v="140" actId="207"/>
          <ac:spMkLst>
            <pc:docMk/>
            <pc:sldMk cId="125676409" sldId="502"/>
            <ac:spMk id="4" creationId="{F01AB40C-008C-36C5-41EB-60021DE36E0E}"/>
          </ac:spMkLst>
        </pc:spChg>
        <pc:spChg chg="add mod">
          <ac:chgData name="Ashley Mackenzie-White" userId="de2dafed-3773-4a44-8dbd-67ee9359b01e" providerId="ADAL" clId="{3B6830CA-CBA9-4409-88BA-3A48B90E22A2}" dt="2024-01-11T13:20:51.964" v="532" actId="20577"/>
          <ac:spMkLst>
            <pc:docMk/>
            <pc:sldMk cId="125676409" sldId="502"/>
            <ac:spMk id="5" creationId="{A94C38BB-7320-53AA-CBA1-CD5AA35563A1}"/>
          </ac:spMkLst>
        </pc:spChg>
        <pc:picChg chg="add mod">
          <ac:chgData name="Ashley Mackenzie-White" userId="de2dafed-3773-4a44-8dbd-67ee9359b01e" providerId="ADAL" clId="{3B6830CA-CBA9-4409-88BA-3A48B90E22A2}" dt="2024-01-11T10:59:26.187" v="143" actId="1076"/>
          <ac:picMkLst>
            <pc:docMk/>
            <pc:sldMk cId="125676409" sldId="502"/>
            <ac:picMk id="2" creationId="{00E4EEFE-AD47-7C0F-54C2-D2489F710B3D}"/>
          </ac:picMkLst>
        </pc:picChg>
      </pc:sldChg>
      <pc:sldChg chg="addSp delSp modSp add mod ord setBg">
        <pc:chgData name="Ashley Mackenzie-White" userId="de2dafed-3773-4a44-8dbd-67ee9359b01e" providerId="ADAL" clId="{3B6830CA-CBA9-4409-88BA-3A48B90E22A2}" dt="2024-01-11T14:58:16.969" v="1006" actId="167"/>
        <pc:sldMkLst>
          <pc:docMk/>
          <pc:sldMk cId="3523884549" sldId="503"/>
        </pc:sldMkLst>
        <pc:spChg chg="add del mod">
          <ac:chgData name="Ashley Mackenzie-White" userId="de2dafed-3773-4a44-8dbd-67ee9359b01e" providerId="ADAL" clId="{3B6830CA-CBA9-4409-88BA-3A48B90E22A2}" dt="2024-01-11T10:58:17.908" v="138" actId="478"/>
          <ac:spMkLst>
            <pc:docMk/>
            <pc:sldMk cId="3523884549" sldId="503"/>
            <ac:spMk id="3" creationId="{3469DD66-E40E-BE09-B1E4-20F589373B1E}"/>
          </ac:spMkLst>
        </pc:spChg>
        <pc:spChg chg="add del mod">
          <ac:chgData name="Ashley Mackenzie-White" userId="de2dafed-3773-4a44-8dbd-67ee9359b01e" providerId="ADAL" clId="{3B6830CA-CBA9-4409-88BA-3A48B90E22A2}" dt="2024-01-11T12:18:32.987" v="382" actId="478"/>
          <ac:spMkLst>
            <pc:docMk/>
            <pc:sldMk cId="3523884549" sldId="503"/>
            <ac:spMk id="7" creationId="{AF94719C-BB43-97F9-C6C7-3568A151EAC5}"/>
          </ac:spMkLst>
        </pc:spChg>
        <pc:spChg chg="add mod">
          <ac:chgData name="Ashley Mackenzie-White" userId="de2dafed-3773-4a44-8dbd-67ee9359b01e" providerId="ADAL" clId="{3B6830CA-CBA9-4409-88BA-3A48B90E22A2}" dt="2024-01-11T12:18:28.926" v="380" actId="20577"/>
          <ac:spMkLst>
            <pc:docMk/>
            <pc:sldMk cId="3523884549" sldId="503"/>
            <ac:spMk id="8" creationId="{166750CE-8F87-2DD1-7B5D-C63AD474044E}"/>
          </ac:spMkLst>
        </pc:spChg>
        <pc:spChg chg="add mod">
          <ac:chgData name="Ashley Mackenzie-White" userId="de2dafed-3773-4a44-8dbd-67ee9359b01e" providerId="ADAL" clId="{3B6830CA-CBA9-4409-88BA-3A48B90E22A2}" dt="2024-01-11T14:57:33.249" v="996" actId="14100"/>
          <ac:spMkLst>
            <pc:docMk/>
            <pc:sldMk cId="3523884549" sldId="503"/>
            <ac:spMk id="9" creationId="{14F45A51-DD4B-DD97-EAB0-C38A554EFE08}"/>
          </ac:spMkLst>
        </pc:spChg>
        <pc:spChg chg="add mod">
          <ac:chgData name="Ashley Mackenzie-White" userId="de2dafed-3773-4a44-8dbd-67ee9359b01e" providerId="ADAL" clId="{3B6830CA-CBA9-4409-88BA-3A48B90E22A2}" dt="2024-01-11T14:58:16.969" v="1006" actId="167"/>
          <ac:spMkLst>
            <pc:docMk/>
            <pc:sldMk cId="3523884549" sldId="503"/>
            <ac:spMk id="10" creationId="{F33685E4-BA30-175D-4C4E-9E4A5A4216CD}"/>
          </ac:spMkLst>
        </pc:spChg>
        <pc:spChg chg="del">
          <ac:chgData name="Ashley Mackenzie-White" userId="de2dafed-3773-4a44-8dbd-67ee9359b01e" providerId="ADAL" clId="{3B6830CA-CBA9-4409-88BA-3A48B90E22A2}" dt="2024-01-11T14:58:13.631" v="1004" actId="478"/>
          <ac:spMkLst>
            <pc:docMk/>
            <pc:sldMk cId="3523884549" sldId="503"/>
            <ac:spMk id="34818" creationId="{00000000-0000-0000-0000-000000000000}"/>
          </ac:spMkLst>
        </pc:spChg>
        <pc:picChg chg="add del mod">
          <ac:chgData name="Ashley Mackenzie-White" userId="de2dafed-3773-4a44-8dbd-67ee9359b01e" providerId="ADAL" clId="{3B6830CA-CBA9-4409-88BA-3A48B90E22A2}" dt="2024-01-11T10:57:33.310" v="125" actId="21"/>
          <ac:picMkLst>
            <pc:docMk/>
            <pc:sldMk cId="3523884549" sldId="503"/>
            <ac:picMk id="5" creationId="{EB31157F-F458-909C-2495-F2A943FC5162}"/>
          </ac:picMkLst>
        </pc:picChg>
        <pc:picChg chg="add del mod">
          <ac:chgData name="Ashley Mackenzie-White" userId="de2dafed-3773-4a44-8dbd-67ee9359b01e" providerId="ADAL" clId="{3B6830CA-CBA9-4409-88BA-3A48B90E22A2}" dt="2024-01-11T12:18:31.525" v="381" actId="478"/>
          <ac:picMkLst>
            <pc:docMk/>
            <pc:sldMk cId="3523884549" sldId="503"/>
            <ac:picMk id="6" creationId="{8B63F271-E9D2-888E-90F9-FE0D1ED1A5A3}"/>
          </ac:picMkLst>
        </pc:picChg>
      </pc:sldChg>
      <pc:sldChg chg="addSp modSp add mod setBg addCm delCm">
        <pc:chgData name="Ashley Mackenzie-White" userId="de2dafed-3773-4a44-8dbd-67ee9359b01e" providerId="ADAL" clId="{3B6830CA-CBA9-4409-88BA-3A48B90E22A2}" dt="2024-01-11T17:28:40.143" v="1447"/>
        <pc:sldMkLst>
          <pc:docMk/>
          <pc:sldMk cId="261334212" sldId="504"/>
        </pc:sldMkLst>
        <pc:spChg chg="add mod">
          <ac:chgData name="Ashley Mackenzie-White" userId="de2dafed-3773-4a44-8dbd-67ee9359b01e" providerId="ADAL" clId="{3B6830CA-CBA9-4409-88BA-3A48B90E22A2}" dt="2024-01-11T13:21:20.540" v="573" actId="404"/>
          <ac:spMkLst>
            <pc:docMk/>
            <pc:sldMk cId="261334212" sldId="504"/>
            <ac:spMk id="4" creationId="{51A1C197-9348-4CFA-2B5F-5306EEAD7C60}"/>
          </ac:spMkLst>
        </pc:spChg>
        <pc:spChg chg="add mod">
          <ac:chgData name="Ashley Mackenzie-White" userId="de2dafed-3773-4a44-8dbd-67ee9359b01e" providerId="ADAL" clId="{3B6830CA-CBA9-4409-88BA-3A48B90E22A2}" dt="2024-01-11T11:13:45.651" v="282" actId="20577"/>
          <ac:spMkLst>
            <pc:docMk/>
            <pc:sldMk cId="261334212" sldId="504"/>
            <ac:spMk id="5" creationId="{63A1235B-FB5F-FF2E-3E3D-11E5DDD7B200}"/>
          </ac:spMkLst>
        </pc:spChg>
        <pc:picChg chg="add mod modCrop">
          <ac:chgData name="Ashley Mackenzie-White" userId="de2dafed-3773-4a44-8dbd-67ee9359b01e" providerId="ADAL" clId="{3B6830CA-CBA9-4409-88BA-3A48B90E22A2}" dt="2024-01-11T13:27:18.587" v="637" actId="14100"/>
          <ac:picMkLst>
            <pc:docMk/>
            <pc:sldMk cId="261334212" sldId="504"/>
            <ac:picMk id="2" creationId="{28C1A054-9511-1345-7D02-5F70DFC91783}"/>
          </ac:picMkLst>
        </pc:picChg>
      </pc:sldChg>
      <pc:sldChg chg="add del setBg">
        <pc:chgData name="Ashley Mackenzie-White" userId="de2dafed-3773-4a44-8dbd-67ee9359b01e" providerId="ADAL" clId="{3B6830CA-CBA9-4409-88BA-3A48B90E22A2}" dt="2024-01-11T11:04:46.972" v="145"/>
        <pc:sldMkLst>
          <pc:docMk/>
          <pc:sldMk cId="3674558438" sldId="505"/>
        </pc:sldMkLst>
      </pc:sldChg>
      <pc:sldChg chg="addSp delSp modSp add mod ord">
        <pc:chgData name="Ashley Mackenzie-White" userId="de2dafed-3773-4a44-8dbd-67ee9359b01e" providerId="ADAL" clId="{3B6830CA-CBA9-4409-88BA-3A48B90E22A2}" dt="2024-01-11T13:26:51.548" v="634" actId="20577"/>
        <pc:sldMkLst>
          <pc:docMk/>
          <pc:sldMk cId="4022811007" sldId="505"/>
        </pc:sldMkLst>
        <pc:spChg chg="del">
          <ac:chgData name="Ashley Mackenzie-White" userId="de2dafed-3773-4a44-8dbd-67ee9359b01e" providerId="ADAL" clId="{3B6830CA-CBA9-4409-88BA-3A48B90E22A2}" dt="2024-01-11T11:05:23.198" v="155" actId="478"/>
          <ac:spMkLst>
            <pc:docMk/>
            <pc:sldMk cId="4022811007" sldId="505"/>
            <ac:spMk id="4" creationId="{51A1C197-9348-4CFA-2B5F-5306EEAD7C60}"/>
          </ac:spMkLst>
        </pc:spChg>
        <pc:spChg chg="add mod">
          <ac:chgData name="Ashley Mackenzie-White" userId="de2dafed-3773-4a44-8dbd-67ee9359b01e" providerId="ADAL" clId="{3B6830CA-CBA9-4409-88BA-3A48B90E22A2}" dt="2024-01-11T11:13:24.386" v="250" actId="20577"/>
          <ac:spMkLst>
            <pc:docMk/>
            <pc:sldMk cId="4022811007" sldId="505"/>
            <ac:spMk id="8" creationId="{1FEAEA9A-385F-0A0E-5892-2E38F771A761}"/>
          </ac:spMkLst>
        </pc:spChg>
        <pc:spChg chg="add mod">
          <ac:chgData name="Ashley Mackenzie-White" userId="de2dafed-3773-4a44-8dbd-67ee9359b01e" providerId="ADAL" clId="{3B6830CA-CBA9-4409-88BA-3A48B90E22A2}" dt="2024-01-11T13:26:51.548" v="634" actId="20577"/>
          <ac:spMkLst>
            <pc:docMk/>
            <pc:sldMk cId="4022811007" sldId="505"/>
            <ac:spMk id="10" creationId="{D9B6BCFE-655E-84BD-48F2-2772FAFCB288}"/>
          </ac:spMkLst>
        </pc:spChg>
        <pc:picChg chg="del">
          <ac:chgData name="Ashley Mackenzie-White" userId="de2dafed-3773-4a44-8dbd-67ee9359b01e" providerId="ADAL" clId="{3B6830CA-CBA9-4409-88BA-3A48B90E22A2}" dt="2024-01-11T11:04:51.533" v="147" actId="478"/>
          <ac:picMkLst>
            <pc:docMk/>
            <pc:sldMk cId="4022811007" sldId="505"/>
            <ac:picMk id="2" creationId="{28C1A054-9511-1345-7D02-5F70DFC91783}"/>
          </ac:picMkLst>
        </pc:picChg>
        <pc:picChg chg="add mod">
          <ac:chgData name="Ashley Mackenzie-White" userId="de2dafed-3773-4a44-8dbd-67ee9359b01e" providerId="ADAL" clId="{3B6830CA-CBA9-4409-88BA-3A48B90E22A2}" dt="2024-01-11T11:10:44.170" v="171" actId="14100"/>
          <ac:picMkLst>
            <pc:docMk/>
            <pc:sldMk cId="4022811007" sldId="505"/>
            <ac:picMk id="7" creationId="{060CD99A-68CF-9882-9FDF-1D3CBC7E816A}"/>
          </ac:picMkLst>
        </pc:picChg>
        <pc:picChg chg="add del mod">
          <ac:chgData name="Ashley Mackenzie-White" userId="de2dafed-3773-4a44-8dbd-67ee9359b01e" providerId="ADAL" clId="{3B6830CA-CBA9-4409-88BA-3A48B90E22A2}" dt="2024-01-11T13:24:33.406" v="585" actId="478"/>
          <ac:picMkLst>
            <pc:docMk/>
            <pc:sldMk cId="4022811007" sldId="505"/>
            <ac:picMk id="9" creationId="{443A2679-9DD9-3E36-52E1-9460A9BFD2AB}"/>
          </ac:picMkLst>
        </pc:picChg>
      </pc:sldChg>
      <pc:sldChg chg="addSp delSp modSp add mod ord">
        <pc:chgData name="Ashley Mackenzie-White" userId="de2dafed-3773-4a44-8dbd-67ee9359b01e" providerId="ADAL" clId="{3B6830CA-CBA9-4409-88BA-3A48B90E22A2}" dt="2024-01-11T13:28:58.492" v="747" actId="20577"/>
        <pc:sldMkLst>
          <pc:docMk/>
          <pc:sldMk cId="3391815773" sldId="506"/>
        </pc:sldMkLst>
        <pc:spChg chg="del">
          <ac:chgData name="Ashley Mackenzie-White" userId="de2dafed-3773-4a44-8dbd-67ee9359b01e" providerId="ADAL" clId="{3B6830CA-CBA9-4409-88BA-3A48B90E22A2}" dt="2024-01-11T11:06:18.358" v="167" actId="478"/>
          <ac:spMkLst>
            <pc:docMk/>
            <pc:sldMk cId="3391815773" sldId="506"/>
            <ac:spMk id="3" creationId="{09205E0D-8BE5-D8B5-1FE5-C8F8932349C7}"/>
          </ac:spMkLst>
        </pc:spChg>
        <pc:spChg chg="del">
          <ac:chgData name="Ashley Mackenzie-White" userId="de2dafed-3773-4a44-8dbd-67ee9359b01e" providerId="ADAL" clId="{3B6830CA-CBA9-4409-88BA-3A48B90E22A2}" dt="2024-01-11T11:06:17.175" v="166" actId="478"/>
          <ac:spMkLst>
            <pc:docMk/>
            <pc:sldMk cId="3391815773" sldId="506"/>
            <ac:spMk id="4" creationId="{F01AB40C-008C-36C5-41EB-60021DE36E0E}"/>
          </ac:spMkLst>
        </pc:spChg>
        <pc:spChg chg="add mod">
          <ac:chgData name="Ashley Mackenzie-White" userId="de2dafed-3773-4a44-8dbd-67ee9359b01e" providerId="ADAL" clId="{3B6830CA-CBA9-4409-88BA-3A48B90E22A2}" dt="2024-01-11T13:28:58.492" v="747" actId="20577"/>
          <ac:spMkLst>
            <pc:docMk/>
            <pc:sldMk cId="3391815773" sldId="506"/>
            <ac:spMk id="6" creationId="{6AB72387-96C7-B2ED-13C7-B14EDA3668DD}"/>
          </ac:spMkLst>
        </pc:spChg>
        <pc:spChg chg="add mod">
          <ac:chgData name="Ashley Mackenzie-White" userId="de2dafed-3773-4a44-8dbd-67ee9359b01e" providerId="ADAL" clId="{3B6830CA-CBA9-4409-88BA-3A48B90E22A2}" dt="2024-01-11T13:28:12.102" v="685" actId="20577"/>
          <ac:spMkLst>
            <pc:docMk/>
            <pc:sldMk cId="3391815773" sldId="506"/>
            <ac:spMk id="8" creationId="{B968F62F-F1CA-2383-DA41-C685E360C216}"/>
          </ac:spMkLst>
        </pc:spChg>
        <pc:picChg chg="del">
          <ac:chgData name="Ashley Mackenzie-White" userId="de2dafed-3773-4a44-8dbd-67ee9359b01e" providerId="ADAL" clId="{3B6830CA-CBA9-4409-88BA-3A48B90E22A2}" dt="2024-01-11T11:06:15.727" v="165" actId="478"/>
          <ac:picMkLst>
            <pc:docMk/>
            <pc:sldMk cId="3391815773" sldId="506"/>
            <ac:picMk id="2" creationId="{00E4EEFE-AD47-7C0F-54C2-D2489F710B3D}"/>
          </ac:picMkLst>
        </pc:picChg>
        <pc:picChg chg="add mod">
          <ac:chgData name="Ashley Mackenzie-White" userId="de2dafed-3773-4a44-8dbd-67ee9359b01e" providerId="ADAL" clId="{3B6830CA-CBA9-4409-88BA-3A48B90E22A2}" dt="2024-01-11T11:06:21.911" v="169" actId="14100"/>
          <ac:picMkLst>
            <pc:docMk/>
            <pc:sldMk cId="3391815773" sldId="506"/>
            <ac:picMk id="5" creationId="{081E1D02-2181-7966-DB53-F9C89FADFE34}"/>
          </ac:picMkLst>
        </pc:picChg>
        <pc:picChg chg="add del mod">
          <ac:chgData name="Ashley Mackenzie-White" userId="de2dafed-3773-4a44-8dbd-67ee9359b01e" providerId="ADAL" clId="{3B6830CA-CBA9-4409-88BA-3A48B90E22A2}" dt="2024-01-11T12:18:50.569" v="386" actId="478"/>
          <ac:picMkLst>
            <pc:docMk/>
            <pc:sldMk cId="3391815773" sldId="506"/>
            <ac:picMk id="7" creationId="{DC143BDD-1CAF-DB5B-D9AF-1A4A930C7C09}"/>
          </ac:picMkLst>
        </pc:picChg>
      </pc:sldChg>
      <pc:sldChg chg="addSp delSp modSp add del mod ord">
        <pc:chgData name="Ashley Mackenzie-White" userId="de2dafed-3773-4a44-8dbd-67ee9359b01e" providerId="ADAL" clId="{3B6830CA-CBA9-4409-88BA-3A48B90E22A2}" dt="2024-01-11T13:39:21.216" v="886" actId="47"/>
        <pc:sldMkLst>
          <pc:docMk/>
          <pc:sldMk cId="3454163416" sldId="507"/>
        </pc:sldMkLst>
        <pc:spChg chg="del">
          <ac:chgData name="Ashley Mackenzie-White" userId="de2dafed-3773-4a44-8dbd-67ee9359b01e" providerId="ADAL" clId="{3B6830CA-CBA9-4409-88BA-3A48B90E22A2}" dt="2024-01-11T11:11:26.480" v="179" actId="478"/>
          <ac:spMkLst>
            <pc:docMk/>
            <pc:sldMk cId="3454163416" sldId="507"/>
            <ac:spMk id="2" creationId="{1788852E-0F77-C2A5-E7C8-AC7EBD96FB7A}"/>
          </ac:spMkLst>
        </pc:spChg>
        <pc:spChg chg="del">
          <ac:chgData name="Ashley Mackenzie-White" userId="de2dafed-3773-4a44-8dbd-67ee9359b01e" providerId="ADAL" clId="{3B6830CA-CBA9-4409-88BA-3A48B90E22A2}" dt="2024-01-11T11:11:28.352" v="180" actId="478"/>
          <ac:spMkLst>
            <pc:docMk/>
            <pc:sldMk cId="3454163416" sldId="507"/>
            <ac:spMk id="3" creationId="{27CBAAA7-A091-2BE6-1271-CAA0677879AE}"/>
          </ac:spMkLst>
        </pc:spChg>
        <pc:spChg chg="add mod">
          <ac:chgData name="Ashley Mackenzie-White" userId="de2dafed-3773-4a44-8dbd-67ee9359b01e" providerId="ADAL" clId="{3B6830CA-CBA9-4409-88BA-3A48B90E22A2}" dt="2024-01-11T13:30:19.304" v="790" actId="20577"/>
          <ac:spMkLst>
            <pc:docMk/>
            <pc:sldMk cId="3454163416" sldId="507"/>
            <ac:spMk id="5" creationId="{90FA5763-D904-BC33-ED36-19952E70B2B4}"/>
          </ac:spMkLst>
        </pc:spChg>
        <pc:spChg chg="add mod">
          <ac:chgData name="Ashley Mackenzie-White" userId="de2dafed-3773-4a44-8dbd-67ee9359b01e" providerId="ADAL" clId="{3B6830CA-CBA9-4409-88BA-3A48B90E22A2}" dt="2024-01-11T13:30:20.930" v="791"/>
          <ac:spMkLst>
            <pc:docMk/>
            <pc:sldMk cId="3454163416" sldId="507"/>
            <ac:spMk id="6" creationId="{E39584A0-3E93-8525-99D9-C7CC15CDED50}"/>
          </ac:spMkLst>
        </pc:spChg>
        <pc:picChg chg="add del mod">
          <ac:chgData name="Ashley Mackenzie-White" userId="de2dafed-3773-4a44-8dbd-67ee9359b01e" providerId="ADAL" clId="{3B6830CA-CBA9-4409-88BA-3A48B90E22A2}" dt="2024-01-11T13:38:12.373" v="835" actId="478"/>
          <ac:picMkLst>
            <pc:docMk/>
            <pc:sldMk cId="3454163416" sldId="507"/>
            <ac:picMk id="4" creationId="{C6A498A5-C749-93BC-15EE-2C368F3D47D8}"/>
          </ac:picMkLst>
        </pc:picChg>
        <pc:picChg chg="add del mod">
          <ac:chgData name="Ashley Mackenzie-White" userId="de2dafed-3773-4a44-8dbd-67ee9359b01e" providerId="ADAL" clId="{3B6830CA-CBA9-4409-88BA-3A48B90E22A2}" dt="2024-01-11T13:38:15.165" v="838" actId="478"/>
          <ac:picMkLst>
            <pc:docMk/>
            <pc:sldMk cId="3454163416" sldId="507"/>
            <ac:picMk id="8" creationId="{EAA0B7A9-9020-2B85-DD83-85A246A899E6}"/>
          </ac:picMkLst>
        </pc:picChg>
        <pc:picChg chg="add del mod">
          <ac:chgData name="Ashley Mackenzie-White" userId="de2dafed-3773-4a44-8dbd-67ee9359b01e" providerId="ADAL" clId="{3B6830CA-CBA9-4409-88BA-3A48B90E22A2}" dt="2024-01-11T13:38:13.966" v="837" actId="478"/>
          <ac:picMkLst>
            <pc:docMk/>
            <pc:sldMk cId="3454163416" sldId="507"/>
            <ac:picMk id="10" creationId="{8ECDE196-55BF-F0D8-3504-3C52474123E0}"/>
          </ac:picMkLst>
        </pc:picChg>
        <pc:picChg chg="add del mod">
          <ac:chgData name="Ashley Mackenzie-White" userId="de2dafed-3773-4a44-8dbd-67ee9359b01e" providerId="ADAL" clId="{3B6830CA-CBA9-4409-88BA-3A48B90E22A2}" dt="2024-01-11T13:38:13.025" v="836" actId="478"/>
          <ac:picMkLst>
            <pc:docMk/>
            <pc:sldMk cId="3454163416" sldId="507"/>
            <ac:picMk id="12" creationId="{FBA47A77-5C26-6907-D44D-B8F5FC04D07D}"/>
          </ac:picMkLst>
        </pc:picChg>
        <pc:picChg chg="add mod">
          <ac:chgData name="Ashley Mackenzie-White" userId="de2dafed-3773-4a44-8dbd-67ee9359b01e" providerId="ADAL" clId="{3B6830CA-CBA9-4409-88BA-3A48B90E22A2}" dt="2024-01-11T13:38:22.587" v="840" actId="14100"/>
          <ac:picMkLst>
            <pc:docMk/>
            <pc:sldMk cId="3454163416" sldId="507"/>
            <ac:picMk id="14" creationId="{40E91966-9640-9762-66AE-41E7E01D7314}"/>
          </ac:picMkLst>
        </pc:picChg>
      </pc:sldChg>
      <pc:sldChg chg="addSp delSp modSp add del mod">
        <pc:chgData name="Ashley Mackenzie-White" userId="de2dafed-3773-4a44-8dbd-67ee9359b01e" providerId="ADAL" clId="{3B6830CA-CBA9-4409-88BA-3A48B90E22A2}" dt="2024-01-11T11:11:21.036" v="177" actId="2890"/>
        <pc:sldMkLst>
          <pc:docMk/>
          <pc:sldMk cId="3712743683" sldId="507"/>
        </pc:sldMkLst>
        <pc:picChg chg="add del">
          <ac:chgData name="Ashley Mackenzie-White" userId="de2dafed-3773-4a44-8dbd-67ee9359b01e" providerId="ADAL" clId="{3B6830CA-CBA9-4409-88BA-3A48B90E22A2}" dt="2024-01-11T11:11:19.016" v="176" actId="478"/>
          <ac:picMkLst>
            <pc:docMk/>
            <pc:sldMk cId="3712743683" sldId="507"/>
            <ac:picMk id="2" creationId="{ED0B959D-D6B1-2ABA-2B28-A562E979E95D}"/>
          </ac:picMkLst>
        </pc:picChg>
        <pc:picChg chg="add del mod">
          <ac:chgData name="Ashley Mackenzie-White" userId="de2dafed-3773-4a44-8dbd-67ee9359b01e" providerId="ADAL" clId="{3B6830CA-CBA9-4409-88BA-3A48B90E22A2}" dt="2024-01-11T11:11:16.975" v="175"/>
          <ac:picMkLst>
            <pc:docMk/>
            <pc:sldMk cId="3712743683" sldId="507"/>
            <ac:picMk id="5" creationId="{845C4AEE-EC8D-BB65-BB39-299DD87A17E7}"/>
          </ac:picMkLst>
        </pc:picChg>
      </pc:sldChg>
      <pc:sldChg chg="addSp delSp modSp add del mod ord">
        <pc:chgData name="Ashley Mackenzie-White" userId="de2dafed-3773-4a44-8dbd-67ee9359b01e" providerId="ADAL" clId="{3B6830CA-CBA9-4409-88BA-3A48B90E22A2}" dt="2024-01-11T14:58:36.155" v="1007" actId="47"/>
        <pc:sldMkLst>
          <pc:docMk/>
          <pc:sldMk cId="4050710072" sldId="508"/>
        </pc:sldMkLst>
        <pc:spChg chg="del">
          <ac:chgData name="Ashley Mackenzie-White" userId="de2dafed-3773-4a44-8dbd-67ee9359b01e" providerId="ADAL" clId="{3B6830CA-CBA9-4409-88BA-3A48B90E22A2}" dt="2024-01-11T11:12:34.010" v="192" actId="478"/>
          <ac:spMkLst>
            <pc:docMk/>
            <pc:sldMk cId="4050710072" sldId="508"/>
            <ac:spMk id="3" creationId="{3B75AC51-722E-21D8-A1B6-7B786023AC42}"/>
          </ac:spMkLst>
        </pc:spChg>
        <pc:spChg chg="mod">
          <ac:chgData name="Ashley Mackenzie-White" userId="de2dafed-3773-4a44-8dbd-67ee9359b01e" providerId="ADAL" clId="{3B6830CA-CBA9-4409-88BA-3A48B90E22A2}" dt="2024-01-11T13:30:08.241" v="767" actId="20577"/>
          <ac:spMkLst>
            <pc:docMk/>
            <pc:sldMk cId="4050710072" sldId="508"/>
            <ac:spMk id="4" creationId="{114E33A1-5A9E-20BB-F0DE-143889676193}"/>
          </ac:spMkLst>
        </pc:spChg>
        <pc:picChg chg="del">
          <ac:chgData name="Ashley Mackenzie-White" userId="de2dafed-3773-4a44-8dbd-67ee9359b01e" providerId="ADAL" clId="{3B6830CA-CBA9-4409-88BA-3A48B90E22A2}" dt="2024-01-11T11:12:18.145" v="187" actId="478"/>
          <ac:picMkLst>
            <pc:docMk/>
            <pc:sldMk cId="4050710072" sldId="508"/>
            <ac:picMk id="2" creationId="{ED0B959D-D6B1-2ABA-2B28-A562E979E95D}"/>
          </ac:picMkLst>
        </pc:picChg>
        <pc:picChg chg="add del mod">
          <ac:chgData name="Ashley Mackenzie-White" userId="de2dafed-3773-4a44-8dbd-67ee9359b01e" providerId="ADAL" clId="{3B6830CA-CBA9-4409-88BA-3A48B90E22A2}" dt="2024-01-11T14:57:58.694" v="1003" actId="1076"/>
          <ac:picMkLst>
            <pc:docMk/>
            <pc:sldMk cId="4050710072" sldId="508"/>
            <ac:picMk id="5" creationId="{0406F9EE-F24F-153B-3562-DABC62A56909}"/>
          </ac:picMkLst>
        </pc:picChg>
      </pc:sldChg>
      <pc:sldChg chg="addSp delSp modSp add mod ord">
        <pc:chgData name="Ashley Mackenzie-White" userId="de2dafed-3773-4a44-8dbd-67ee9359b01e" providerId="ADAL" clId="{3B6830CA-CBA9-4409-88BA-3A48B90E22A2}" dt="2024-01-11T13:23:10.240" v="576" actId="21"/>
        <pc:sldMkLst>
          <pc:docMk/>
          <pc:sldMk cId="4280606242" sldId="509"/>
        </pc:sldMkLst>
        <pc:spChg chg="del">
          <ac:chgData name="Ashley Mackenzie-White" userId="de2dafed-3773-4a44-8dbd-67ee9359b01e" providerId="ADAL" clId="{3B6830CA-CBA9-4409-88BA-3A48B90E22A2}" dt="2024-01-11T12:16:36.329" v="311" actId="478"/>
          <ac:spMkLst>
            <pc:docMk/>
            <pc:sldMk cId="4280606242" sldId="509"/>
            <ac:spMk id="3" creationId="{B39D7F0E-0EA6-C41A-0250-B9D0A2D23030}"/>
          </ac:spMkLst>
        </pc:spChg>
        <pc:spChg chg="mod">
          <ac:chgData name="Ashley Mackenzie-White" userId="de2dafed-3773-4a44-8dbd-67ee9359b01e" providerId="ADAL" clId="{3B6830CA-CBA9-4409-88BA-3A48B90E22A2}" dt="2024-01-11T12:16:22.326" v="308" actId="20577"/>
          <ac:spMkLst>
            <pc:docMk/>
            <pc:sldMk cId="4280606242" sldId="509"/>
            <ac:spMk id="5" creationId="{ABE920CF-E1D4-1364-9D52-5813BA54D9CB}"/>
          </ac:spMkLst>
        </pc:spChg>
        <pc:spChg chg="add mod">
          <ac:chgData name="Ashley Mackenzie-White" userId="de2dafed-3773-4a44-8dbd-67ee9359b01e" providerId="ADAL" clId="{3B6830CA-CBA9-4409-88BA-3A48B90E22A2}" dt="2024-01-11T12:17:51.783" v="341" actId="255"/>
          <ac:spMkLst>
            <pc:docMk/>
            <pc:sldMk cId="4280606242" sldId="509"/>
            <ac:spMk id="6" creationId="{AC9CBA98-6F90-6DE1-F7B7-42C356B4B415}"/>
          </ac:spMkLst>
        </pc:spChg>
        <pc:picChg chg="del">
          <ac:chgData name="Ashley Mackenzie-White" userId="de2dafed-3773-4a44-8dbd-67ee9359b01e" providerId="ADAL" clId="{3B6830CA-CBA9-4409-88BA-3A48B90E22A2}" dt="2024-01-11T12:16:23.901" v="309" actId="478"/>
          <ac:picMkLst>
            <pc:docMk/>
            <pc:sldMk cId="4280606242" sldId="509"/>
            <ac:picMk id="2" creationId="{39C906AD-014E-5A4F-D73C-53FD74FDE9B6}"/>
          </ac:picMkLst>
        </pc:picChg>
        <pc:picChg chg="add mod">
          <ac:chgData name="Ashley Mackenzie-White" userId="de2dafed-3773-4a44-8dbd-67ee9359b01e" providerId="ADAL" clId="{3B6830CA-CBA9-4409-88BA-3A48B90E22A2}" dt="2024-01-11T12:16:27.144" v="310"/>
          <ac:picMkLst>
            <pc:docMk/>
            <pc:sldMk cId="4280606242" sldId="509"/>
            <ac:picMk id="4" creationId="{84DACB1F-E32C-D4B1-EEFA-0DCAE0D88712}"/>
          </ac:picMkLst>
        </pc:picChg>
        <pc:picChg chg="add del">
          <ac:chgData name="Ashley Mackenzie-White" userId="de2dafed-3773-4a44-8dbd-67ee9359b01e" providerId="ADAL" clId="{3B6830CA-CBA9-4409-88BA-3A48B90E22A2}" dt="2024-01-11T13:23:10.240" v="576" actId="21"/>
          <ac:picMkLst>
            <pc:docMk/>
            <pc:sldMk cId="4280606242" sldId="509"/>
            <ac:picMk id="1026" creationId="{A1FC7CB0-7DFB-DC92-5046-5CD5BBC7A088}"/>
          </ac:picMkLst>
        </pc:picChg>
      </pc:sldChg>
      <pc:sldChg chg="addSp delSp modSp add mod ord">
        <pc:chgData name="Ashley Mackenzie-White" userId="de2dafed-3773-4a44-8dbd-67ee9359b01e" providerId="ADAL" clId="{3B6830CA-CBA9-4409-88BA-3A48B90E22A2}" dt="2024-01-11T15:00:41.625" v="1098"/>
        <pc:sldMkLst>
          <pc:docMk/>
          <pc:sldMk cId="3490982297" sldId="510"/>
        </pc:sldMkLst>
        <pc:spChg chg="add mod ord">
          <ac:chgData name="Ashley Mackenzie-White" userId="de2dafed-3773-4a44-8dbd-67ee9359b01e" providerId="ADAL" clId="{3B6830CA-CBA9-4409-88BA-3A48B90E22A2}" dt="2024-01-11T13:44:57.431" v="914" actId="167"/>
          <ac:spMkLst>
            <pc:docMk/>
            <pc:sldMk cId="3490982297" sldId="510"/>
            <ac:spMk id="2" creationId="{46E39028-952F-F577-A3CF-717A79891787}"/>
          </ac:spMkLst>
        </pc:spChg>
        <pc:spChg chg="add mod">
          <ac:chgData name="Ashley Mackenzie-White" userId="de2dafed-3773-4a44-8dbd-67ee9359b01e" providerId="ADAL" clId="{3B6830CA-CBA9-4409-88BA-3A48B90E22A2}" dt="2024-01-11T14:56:35.734" v="978" actId="20577"/>
          <ac:spMkLst>
            <pc:docMk/>
            <pc:sldMk cId="3490982297" sldId="510"/>
            <ac:spMk id="3" creationId="{4102D38E-9934-E2C7-805A-7584A0E3B4FC}"/>
          </ac:spMkLst>
        </pc:spChg>
        <pc:spChg chg="mod">
          <ac:chgData name="Ashley Mackenzie-White" userId="de2dafed-3773-4a44-8dbd-67ee9359b01e" providerId="ADAL" clId="{3B6830CA-CBA9-4409-88BA-3A48B90E22A2}" dt="2024-01-11T13:29:01.493" v="751" actId="20577"/>
          <ac:spMkLst>
            <pc:docMk/>
            <pc:sldMk cId="3490982297" sldId="510"/>
            <ac:spMk id="6" creationId="{6AB72387-96C7-B2ED-13C7-B14EDA3668DD}"/>
          </ac:spMkLst>
        </pc:spChg>
        <pc:spChg chg="mod">
          <ac:chgData name="Ashley Mackenzie-White" userId="de2dafed-3773-4a44-8dbd-67ee9359b01e" providerId="ADAL" clId="{3B6830CA-CBA9-4409-88BA-3A48B90E22A2}" dt="2024-01-11T14:56:52.048" v="987" actId="5793"/>
          <ac:spMkLst>
            <pc:docMk/>
            <pc:sldMk cId="3490982297" sldId="510"/>
            <ac:spMk id="8" creationId="{B968F62F-F1CA-2383-DA41-C685E360C216}"/>
          </ac:spMkLst>
        </pc:spChg>
        <pc:spChg chg="del mod">
          <ac:chgData name="Ashley Mackenzie-White" userId="de2dafed-3773-4a44-8dbd-67ee9359b01e" providerId="ADAL" clId="{3B6830CA-CBA9-4409-88BA-3A48B90E22A2}" dt="2024-01-11T13:45:01.216" v="916" actId="478"/>
          <ac:spMkLst>
            <pc:docMk/>
            <pc:sldMk cId="3490982297" sldId="510"/>
            <ac:spMk id="34818" creationId="{00000000-0000-0000-0000-000000000000}"/>
          </ac:spMkLst>
        </pc:spChg>
        <pc:picChg chg="del">
          <ac:chgData name="Ashley Mackenzie-White" userId="de2dafed-3773-4a44-8dbd-67ee9359b01e" providerId="ADAL" clId="{3B6830CA-CBA9-4409-88BA-3A48B90E22A2}" dt="2024-01-11T13:45:03.736" v="917" actId="478"/>
          <ac:picMkLst>
            <pc:docMk/>
            <pc:sldMk cId="3490982297" sldId="510"/>
            <ac:picMk id="5" creationId="{081E1D02-2181-7966-DB53-F9C89FADFE34}"/>
          </ac:picMkLst>
        </pc:picChg>
      </pc:sldChg>
      <pc:sldChg chg="addSp delSp modSp new del">
        <pc:chgData name="Ashley Mackenzie-White" userId="de2dafed-3773-4a44-8dbd-67ee9359b01e" providerId="ADAL" clId="{3B6830CA-CBA9-4409-88BA-3A48B90E22A2}" dt="2024-01-11T13:23:20.778" v="580" actId="47"/>
        <pc:sldMkLst>
          <pc:docMk/>
          <pc:sldMk cId="4071034280" sldId="510"/>
        </pc:sldMkLst>
        <pc:picChg chg="add del mod">
          <ac:chgData name="Ashley Mackenzie-White" userId="de2dafed-3773-4a44-8dbd-67ee9359b01e" providerId="ADAL" clId="{3B6830CA-CBA9-4409-88BA-3A48B90E22A2}" dt="2024-01-11T13:23:18.950" v="579" actId="478"/>
          <ac:picMkLst>
            <pc:docMk/>
            <pc:sldMk cId="4071034280" sldId="510"/>
            <ac:picMk id="2" creationId="{9B1D7EC7-ABA4-8008-689B-A17B320933E7}"/>
          </ac:picMkLst>
        </pc:picChg>
      </pc:sldChg>
      <pc:sldChg chg="addSp delSp modSp add del mod">
        <pc:chgData name="Ashley Mackenzie-White" userId="de2dafed-3773-4a44-8dbd-67ee9359b01e" providerId="ADAL" clId="{3B6830CA-CBA9-4409-88BA-3A48B90E22A2}" dt="2024-01-11T13:41:09.420" v="903" actId="47"/>
        <pc:sldMkLst>
          <pc:docMk/>
          <pc:sldMk cId="2657656675" sldId="511"/>
        </pc:sldMkLst>
        <pc:spChg chg="add mod">
          <ac:chgData name="Ashley Mackenzie-White" userId="de2dafed-3773-4a44-8dbd-67ee9359b01e" providerId="ADAL" clId="{3B6830CA-CBA9-4409-88BA-3A48B90E22A2}" dt="2024-01-11T13:39:15.225" v="885" actId="20577"/>
          <ac:spMkLst>
            <pc:docMk/>
            <pc:sldMk cId="2657656675" sldId="511"/>
            <ac:spMk id="3" creationId="{B4ED4088-E255-B57A-82B2-E66232168189}"/>
          </ac:spMkLst>
        </pc:spChg>
        <pc:spChg chg="mod">
          <ac:chgData name="Ashley Mackenzie-White" userId="de2dafed-3773-4a44-8dbd-67ee9359b01e" providerId="ADAL" clId="{3B6830CA-CBA9-4409-88BA-3A48B90E22A2}" dt="2024-01-11T13:38:40.949" v="871" actId="20577"/>
          <ac:spMkLst>
            <pc:docMk/>
            <pc:sldMk cId="2657656675" sldId="511"/>
            <ac:spMk id="8" creationId="{166750CE-8F87-2DD1-7B5D-C63AD474044E}"/>
          </ac:spMkLst>
        </pc:spChg>
        <pc:spChg chg="del mod">
          <ac:chgData name="Ashley Mackenzie-White" userId="de2dafed-3773-4a44-8dbd-67ee9359b01e" providerId="ADAL" clId="{3B6830CA-CBA9-4409-88BA-3A48B90E22A2}" dt="2024-01-11T13:38:51.410" v="873" actId="478"/>
          <ac:spMkLst>
            <pc:docMk/>
            <pc:sldMk cId="2657656675" sldId="511"/>
            <ac:spMk id="9" creationId="{14F45A51-DD4B-DD97-EAB0-C38A554EFE08}"/>
          </ac:spMkLst>
        </pc:spChg>
        <pc:picChg chg="add mod">
          <ac:chgData name="Ashley Mackenzie-White" userId="de2dafed-3773-4a44-8dbd-67ee9359b01e" providerId="ADAL" clId="{3B6830CA-CBA9-4409-88BA-3A48B90E22A2}" dt="2024-01-11T13:38:58.019" v="876" actId="1076"/>
          <ac:picMkLst>
            <pc:docMk/>
            <pc:sldMk cId="2657656675" sldId="511"/>
            <ac:picMk id="2" creationId="{C35A59BC-7FBA-6F28-2EA3-7D047034AF5B}"/>
          </ac:picMkLst>
        </pc:picChg>
      </pc:sldChg>
      <pc:sldChg chg="addSp delSp modSp add mod">
        <pc:chgData name="Ashley Mackenzie-White" userId="de2dafed-3773-4a44-8dbd-67ee9359b01e" providerId="ADAL" clId="{3B6830CA-CBA9-4409-88BA-3A48B90E22A2}" dt="2024-01-11T13:40:54.275" v="902" actId="478"/>
        <pc:sldMkLst>
          <pc:docMk/>
          <pc:sldMk cId="337278188" sldId="512"/>
        </pc:sldMkLst>
        <pc:picChg chg="add del mod">
          <ac:chgData name="Ashley Mackenzie-White" userId="de2dafed-3773-4a44-8dbd-67ee9359b01e" providerId="ADAL" clId="{3B6830CA-CBA9-4409-88BA-3A48B90E22A2}" dt="2024-01-11T13:40:52.418" v="900" actId="478"/>
          <ac:picMkLst>
            <pc:docMk/>
            <pc:sldMk cId="337278188" sldId="512"/>
            <ac:picMk id="5" creationId="{18665D24-AE51-9761-854C-2231DC3103E4}"/>
          </ac:picMkLst>
        </pc:picChg>
        <pc:picChg chg="add del mod">
          <ac:chgData name="Ashley Mackenzie-White" userId="de2dafed-3773-4a44-8dbd-67ee9359b01e" providerId="ADAL" clId="{3B6830CA-CBA9-4409-88BA-3A48B90E22A2}" dt="2024-01-11T13:40:54.275" v="902" actId="478"/>
          <ac:picMkLst>
            <pc:docMk/>
            <pc:sldMk cId="337278188" sldId="512"/>
            <ac:picMk id="7" creationId="{ED0B7160-9803-5EA0-ADA5-1AECD3B9E892}"/>
          </ac:picMkLst>
        </pc:picChg>
        <pc:picChg chg="add del mod">
          <ac:chgData name="Ashley Mackenzie-White" userId="de2dafed-3773-4a44-8dbd-67ee9359b01e" providerId="ADAL" clId="{3B6830CA-CBA9-4409-88BA-3A48B90E22A2}" dt="2024-01-11T13:40:46.438" v="897" actId="478"/>
          <ac:picMkLst>
            <pc:docMk/>
            <pc:sldMk cId="337278188" sldId="512"/>
            <ac:picMk id="10" creationId="{C74D2BF7-1499-2DA8-C512-F99E3553F375}"/>
          </ac:picMkLst>
        </pc:picChg>
      </pc:sldChg>
      <pc:sldChg chg="delSp modSp add mod ord">
        <pc:chgData name="Ashley Mackenzie-White" userId="de2dafed-3773-4a44-8dbd-67ee9359b01e" providerId="ADAL" clId="{3B6830CA-CBA9-4409-88BA-3A48B90E22A2}" dt="2024-01-11T14:59:42.854" v="1087"/>
        <pc:sldMkLst>
          <pc:docMk/>
          <pc:sldMk cId="3641091979" sldId="513"/>
        </pc:sldMkLst>
        <pc:spChg chg="mod">
          <ac:chgData name="Ashley Mackenzie-White" userId="de2dafed-3773-4a44-8dbd-67ee9359b01e" providerId="ADAL" clId="{3B6830CA-CBA9-4409-88BA-3A48B90E22A2}" dt="2024-01-11T14:59:12.628" v="1023" actId="20577"/>
          <ac:spMkLst>
            <pc:docMk/>
            <pc:sldMk cId="3641091979" sldId="513"/>
            <ac:spMk id="5" creationId="{ABE920CF-E1D4-1364-9D52-5813BA54D9CB}"/>
          </ac:spMkLst>
        </pc:spChg>
        <pc:spChg chg="mod">
          <ac:chgData name="Ashley Mackenzie-White" userId="de2dafed-3773-4a44-8dbd-67ee9359b01e" providerId="ADAL" clId="{3B6830CA-CBA9-4409-88BA-3A48B90E22A2}" dt="2024-01-11T14:59:35.482" v="1085" actId="1076"/>
          <ac:spMkLst>
            <pc:docMk/>
            <pc:sldMk cId="3641091979" sldId="513"/>
            <ac:spMk id="6" creationId="{AC9CBA98-6F90-6DE1-F7B7-42C356B4B415}"/>
          </ac:spMkLst>
        </pc:spChg>
        <pc:picChg chg="del">
          <ac:chgData name="Ashley Mackenzie-White" userId="de2dafed-3773-4a44-8dbd-67ee9359b01e" providerId="ADAL" clId="{3B6830CA-CBA9-4409-88BA-3A48B90E22A2}" dt="2024-01-11T14:59:33.229" v="1084" actId="478"/>
          <ac:picMkLst>
            <pc:docMk/>
            <pc:sldMk cId="3641091979" sldId="513"/>
            <ac:picMk id="4" creationId="{84DACB1F-E32C-D4B1-EEFA-0DCAE0D88712}"/>
          </ac:picMkLst>
        </pc:picChg>
      </pc:sldChg>
      <pc:sldChg chg="addSp delSp modSp add mod ord">
        <pc:chgData name="Ashley Mackenzie-White" userId="de2dafed-3773-4a44-8dbd-67ee9359b01e" providerId="ADAL" clId="{3B6830CA-CBA9-4409-88BA-3A48B90E22A2}" dt="2024-01-11T15:01:41.718" v="1122" actId="20577"/>
        <pc:sldMkLst>
          <pc:docMk/>
          <pc:sldMk cId="2755895055" sldId="514"/>
        </pc:sldMkLst>
        <pc:spChg chg="del">
          <ac:chgData name="Ashley Mackenzie-White" userId="de2dafed-3773-4a44-8dbd-67ee9359b01e" providerId="ADAL" clId="{3B6830CA-CBA9-4409-88BA-3A48B90E22A2}" dt="2024-01-11T15:00:30.196" v="1091" actId="478"/>
          <ac:spMkLst>
            <pc:docMk/>
            <pc:sldMk cId="2755895055" sldId="514"/>
            <ac:spMk id="2" creationId="{1788852E-0F77-C2A5-E7C8-AC7EBD96FB7A}"/>
          </ac:spMkLst>
        </pc:spChg>
        <pc:spChg chg="del">
          <ac:chgData name="Ashley Mackenzie-White" userId="de2dafed-3773-4a44-8dbd-67ee9359b01e" providerId="ADAL" clId="{3B6830CA-CBA9-4409-88BA-3A48B90E22A2}" dt="2024-01-11T15:00:57.607" v="1101" actId="478"/>
          <ac:spMkLst>
            <pc:docMk/>
            <pc:sldMk cId="2755895055" sldId="514"/>
            <ac:spMk id="3" creationId="{27CBAAA7-A091-2BE6-1271-CAA0677879AE}"/>
          </ac:spMkLst>
        </pc:spChg>
        <pc:spChg chg="add mod">
          <ac:chgData name="Ashley Mackenzie-White" userId="de2dafed-3773-4a44-8dbd-67ee9359b01e" providerId="ADAL" clId="{3B6830CA-CBA9-4409-88BA-3A48B90E22A2}" dt="2024-01-11T15:01:41.718" v="1122" actId="20577"/>
          <ac:spMkLst>
            <pc:docMk/>
            <pc:sldMk cId="2755895055" sldId="514"/>
            <ac:spMk id="4" creationId="{BDD4550E-C8FC-5EAF-0CA2-4CB2D2BD0948}"/>
          </ac:spMkLst>
        </pc:spChg>
        <pc:picChg chg="add mod">
          <ac:chgData name="Ashley Mackenzie-White" userId="de2dafed-3773-4a44-8dbd-67ee9359b01e" providerId="ADAL" clId="{3B6830CA-CBA9-4409-88BA-3A48B90E22A2}" dt="2024-01-11T15:01:32.168" v="1115" actId="14100"/>
          <ac:picMkLst>
            <pc:docMk/>
            <pc:sldMk cId="2755895055" sldId="514"/>
            <ac:picMk id="5" creationId="{E05760CA-AEA1-6FB2-482F-3F5578129699}"/>
          </ac:picMkLst>
        </pc:picChg>
      </pc:sldChg>
      <pc:sldChg chg="new del">
        <pc:chgData name="Ashley Mackenzie-White" userId="de2dafed-3773-4a44-8dbd-67ee9359b01e" providerId="ADAL" clId="{3B6830CA-CBA9-4409-88BA-3A48B90E22A2}" dt="2024-01-11T17:26:55.148" v="1392" actId="47"/>
        <pc:sldMkLst>
          <pc:docMk/>
          <pc:sldMk cId="2124175470" sldId="515"/>
        </pc:sldMkLst>
      </pc:sldChg>
      <pc:sldChg chg="addSp delSp modSp add mod">
        <pc:chgData name="Ashley Mackenzie-White" userId="de2dafed-3773-4a44-8dbd-67ee9359b01e" providerId="ADAL" clId="{3B6830CA-CBA9-4409-88BA-3A48B90E22A2}" dt="2024-01-11T17:28:23.886" v="1446" actId="20577"/>
        <pc:sldMkLst>
          <pc:docMk/>
          <pc:sldMk cId="847798163" sldId="516"/>
        </pc:sldMkLst>
        <pc:spChg chg="add mod ord">
          <ac:chgData name="Ashley Mackenzie-White" userId="de2dafed-3773-4a44-8dbd-67ee9359b01e" providerId="ADAL" clId="{3B6830CA-CBA9-4409-88BA-3A48B90E22A2}" dt="2024-01-11T17:27:20.525" v="1395" actId="167"/>
          <ac:spMkLst>
            <pc:docMk/>
            <pc:sldMk cId="847798163" sldId="516"/>
            <ac:spMk id="2" creationId="{CF75BDC2-AF82-A514-DCE1-D4BE95265F69}"/>
          </ac:spMkLst>
        </pc:spChg>
        <pc:spChg chg="mod">
          <ac:chgData name="Ashley Mackenzie-White" userId="de2dafed-3773-4a44-8dbd-67ee9359b01e" providerId="ADAL" clId="{3B6830CA-CBA9-4409-88BA-3A48B90E22A2}" dt="2024-01-11T17:26:50.938" v="1391" actId="20577"/>
          <ac:spMkLst>
            <pc:docMk/>
            <pc:sldMk cId="847798163" sldId="516"/>
            <ac:spMk id="4" creationId="{68A7BA00-DBCA-6484-2B36-766A063D9187}"/>
          </ac:spMkLst>
        </pc:spChg>
        <pc:spChg chg="mod">
          <ac:chgData name="Ashley Mackenzie-White" userId="de2dafed-3773-4a44-8dbd-67ee9359b01e" providerId="ADAL" clId="{3B6830CA-CBA9-4409-88BA-3A48B90E22A2}" dt="2024-01-11T17:28:23.886" v="1446" actId="20577"/>
          <ac:spMkLst>
            <pc:docMk/>
            <pc:sldMk cId="847798163" sldId="516"/>
            <ac:spMk id="6" creationId="{17E7C599-2045-8DEB-95D7-747A89738281}"/>
          </ac:spMkLst>
        </pc:spChg>
        <pc:spChg chg="del">
          <ac:chgData name="Ashley Mackenzie-White" userId="de2dafed-3773-4a44-8dbd-67ee9359b01e" providerId="ADAL" clId="{3B6830CA-CBA9-4409-88BA-3A48B90E22A2}" dt="2024-01-11T17:27:16.142" v="1393" actId="478"/>
          <ac:spMkLst>
            <pc:docMk/>
            <pc:sldMk cId="847798163" sldId="516"/>
            <ac:spMk id="9" creationId="{E0DE8621-1A0D-BE4F-18E0-B9B1C89FAE80}"/>
          </ac:spMkLst>
        </pc:spChg>
        <pc:picChg chg="del">
          <ac:chgData name="Ashley Mackenzie-White" userId="de2dafed-3773-4a44-8dbd-67ee9359b01e" providerId="ADAL" clId="{3B6830CA-CBA9-4409-88BA-3A48B90E22A2}" dt="2024-01-11T17:26:36.245" v="1343" actId="478"/>
          <ac:picMkLst>
            <pc:docMk/>
            <pc:sldMk cId="847798163" sldId="516"/>
            <ac:picMk id="2050" creationId="{31AB4668-6B44-45F2-CA26-6B494BFD2927}"/>
          </ac:picMkLst>
        </pc:picChg>
        <pc:picChg chg="add del mod">
          <ac:chgData name="Ashley Mackenzie-White" userId="de2dafed-3773-4a44-8dbd-67ee9359b01e" providerId="ADAL" clId="{3B6830CA-CBA9-4409-88BA-3A48B90E22A2}" dt="2024-01-11T17:27:57.909" v="1403" actId="478"/>
          <ac:picMkLst>
            <pc:docMk/>
            <pc:sldMk cId="847798163" sldId="516"/>
            <ac:picMk id="4098" creationId="{F71A64C7-B685-4FBC-DCB2-79FE82F44982}"/>
          </ac:picMkLst>
        </pc:picChg>
        <pc:picChg chg="add mod">
          <ac:chgData name="Ashley Mackenzie-White" userId="de2dafed-3773-4a44-8dbd-67ee9359b01e" providerId="ADAL" clId="{3B6830CA-CBA9-4409-88BA-3A48B90E22A2}" dt="2024-01-11T17:28:10.648" v="1408" actId="14100"/>
          <ac:picMkLst>
            <pc:docMk/>
            <pc:sldMk cId="847798163" sldId="516"/>
            <ac:picMk id="4100" creationId="{FB0F8625-6E15-A87D-BEA2-652FE2491D76}"/>
          </ac:picMkLst>
        </pc:picChg>
      </pc:sldChg>
    </pc:docChg>
  </pc:docChgLst>
  <pc:docChgLst>
    <pc:chgData name="Ashley Mackenzie-White" userId="S::a.mackenzie-white@nms.ac.uk::de2dafed-3773-4a44-8dbd-67ee9359b01e" providerId="AD" clId="Web-{20521CC8-8D59-90B7-635B-3D497AFBBBBA}"/>
    <pc:docChg chg="addSld delSld modSld sldOrd modSection">
      <pc:chgData name="Ashley Mackenzie-White" userId="S::a.mackenzie-white@nms.ac.uk::de2dafed-3773-4a44-8dbd-67ee9359b01e" providerId="AD" clId="Web-{20521CC8-8D59-90B7-635B-3D497AFBBBBA}" dt="2024-02-13T11:52:33.183" v="896"/>
      <pc:docMkLst>
        <pc:docMk/>
      </pc:docMkLst>
      <pc:sldChg chg="modSp">
        <pc:chgData name="Ashley Mackenzie-White" userId="S::a.mackenzie-white@nms.ac.uk::de2dafed-3773-4a44-8dbd-67ee9359b01e" providerId="AD" clId="Web-{20521CC8-8D59-90B7-635B-3D497AFBBBBA}" dt="2024-02-13T10:37:01.575" v="33" actId="20577"/>
        <pc:sldMkLst>
          <pc:docMk/>
          <pc:sldMk cId="261334212" sldId="504"/>
        </pc:sldMkLst>
        <pc:spChg chg="mod">
          <ac:chgData name="Ashley Mackenzie-White" userId="S::a.mackenzie-white@nms.ac.uk::de2dafed-3773-4a44-8dbd-67ee9359b01e" providerId="AD" clId="Web-{20521CC8-8D59-90B7-635B-3D497AFBBBBA}" dt="2024-02-13T10:37:01.575" v="33" actId="20577"/>
          <ac:spMkLst>
            <pc:docMk/>
            <pc:sldMk cId="261334212" sldId="504"/>
            <ac:spMk id="4" creationId="{51A1C197-9348-4CFA-2B5F-5306EEAD7C60}"/>
          </ac:spMkLst>
        </pc:spChg>
      </pc:sldChg>
      <pc:sldChg chg="addSp modSp">
        <pc:chgData name="Ashley Mackenzie-White" userId="S::a.mackenzie-white@nms.ac.uk::de2dafed-3773-4a44-8dbd-67ee9359b01e" providerId="AD" clId="Web-{20521CC8-8D59-90B7-635B-3D497AFBBBBA}" dt="2024-02-13T11:52:33.183" v="896"/>
        <pc:sldMkLst>
          <pc:docMk/>
          <pc:sldMk cId="4280606242" sldId="509"/>
        </pc:sldMkLst>
        <pc:spChg chg="mod">
          <ac:chgData name="Ashley Mackenzie-White" userId="S::a.mackenzie-white@nms.ac.uk::de2dafed-3773-4a44-8dbd-67ee9359b01e" providerId="AD" clId="Web-{20521CC8-8D59-90B7-635B-3D497AFBBBBA}" dt="2024-02-13T11:52:30.417" v="895" actId="14100"/>
          <ac:spMkLst>
            <pc:docMk/>
            <pc:sldMk cId="4280606242" sldId="509"/>
            <ac:spMk id="6" creationId="{AC9CBA98-6F90-6DE1-F7B7-42C356B4B415}"/>
          </ac:spMkLst>
        </pc:spChg>
        <pc:spChg chg="add mod">
          <ac:chgData name="Ashley Mackenzie-White" userId="S::a.mackenzie-white@nms.ac.uk::de2dafed-3773-4a44-8dbd-67ee9359b01e" providerId="AD" clId="Web-{20521CC8-8D59-90B7-635B-3D497AFBBBBA}" dt="2024-02-13T11:52:05.292" v="887" actId="1076"/>
          <ac:spMkLst>
            <pc:docMk/>
            <pc:sldMk cId="4280606242" sldId="509"/>
            <ac:spMk id="8" creationId="{95C2A139-7353-7D4D-4BA6-149245A7D78D}"/>
          </ac:spMkLst>
        </pc:spChg>
        <pc:spChg chg="add">
          <ac:chgData name="Ashley Mackenzie-White" userId="S::a.mackenzie-white@nms.ac.uk::de2dafed-3773-4a44-8dbd-67ee9359b01e" providerId="AD" clId="Web-{20521CC8-8D59-90B7-635B-3D497AFBBBBA}" dt="2024-02-13T11:52:33.183" v="896"/>
          <ac:spMkLst>
            <pc:docMk/>
            <pc:sldMk cId="4280606242" sldId="509"/>
            <ac:spMk id="9" creationId="{7DC5A95D-7C7B-5B50-4010-895C83308BE1}"/>
          </ac:spMkLst>
        </pc:spChg>
        <pc:picChg chg="add mod">
          <ac:chgData name="Ashley Mackenzie-White" userId="S::a.mackenzie-white@nms.ac.uk::de2dafed-3773-4a44-8dbd-67ee9359b01e" providerId="AD" clId="Web-{20521CC8-8D59-90B7-635B-3D497AFBBBBA}" dt="2024-02-13T11:52:11.682" v="889" actId="1076"/>
          <ac:picMkLst>
            <pc:docMk/>
            <pc:sldMk cId="4280606242" sldId="509"/>
            <ac:picMk id="7" creationId="{79FF6EDD-26BD-B863-E4AB-D321C5D463A4}"/>
          </ac:picMkLst>
        </pc:picChg>
      </pc:sldChg>
      <pc:sldChg chg="modSp">
        <pc:chgData name="Ashley Mackenzie-White" userId="S::a.mackenzie-white@nms.ac.uk::de2dafed-3773-4a44-8dbd-67ee9359b01e" providerId="AD" clId="Web-{20521CC8-8D59-90B7-635B-3D497AFBBBBA}" dt="2024-02-13T11:50:11.461" v="866" actId="20577"/>
        <pc:sldMkLst>
          <pc:docMk/>
          <pc:sldMk cId="2330881251" sldId="519"/>
        </pc:sldMkLst>
        <pc:spChg chg="mod">
          <ac:chgData name="Ashley Mackenzie-White" userId="S::a.mackenzie-white@nms.ac.uk::de2dafed-3773-4a44-8dbd-67ee9359b01e" providerId="AD" clId="Web-{20521CC8-8D59-90B7-635B-3D497AFBBBBA}" dt="2024-02-13T11:50:11.461" v="866" actId="20577"/>
          <ac:spMkLst>
            <pc:docMk/>
            <pc:sldMk cId="2330881251" sldId="519"/>
            <ac:spMk id="3" creationId="{B4ED4088-E255-B57A-82B2-E66232168189}"/>
          </ac:spMkLst>
        </pc:spChg>
      </pc:sldChg>
      <pc:sldChg chg="modSp">
        <pc:chgData name="Ashley Mackenzie-White" userId="S::a.mackenzie-white@nms.ac.uk::de2dafed-3773-4a44-8dbd-67ee9359b01e" providerId="AD" clId="Web-{20521CC8-8D59-90B7-635B-3D497AFBBBBA}" dt="2024-02-13T11:49:54.694" v="848" actId="20577"/>
        <pc:sldMkLst>
          <pc:docMk/>
          <pc:sldMk cId="2868310050" sldId="523"/>
        </pc:sldMkLst>
        <pc:spChg chg="mod">
          <ac:chgData name="Ashley Mackenzie-White" userId="S::a.mackenzie-white@nms.ac.uk::de2dafed-3773-4a44-8dbd-67ee9359b01e" providerId="AD" clId="Web-{20521CC8-8D59-90B7-635B-3D497AFBBBBA}" dt="2024-02-13T11:49:54.694" v="848" actId="20577"/>
          <ac:spMkLst>
            <pc:docMk/>
            <pc:sldMk cId="2868310050" sldId="523"/>
            <ac:spMk id="2" creationId="{8D0B3C57-17AD-E085-9933-976C904D1E49}"/>
          </ac:spMkLst>
        </pc:spChg>
      </pc:sldChg>
      <pc:sldChg chg="addSp delSp modSp add ord replId">
        <pc:chgData name="Ashley Mackenzie-White" userId="S::a.mackenzie-white@nms.ac.uk::de2dafed-3773-4a44-8dbd-67ee9359b01e" providerId="AD" clId="Web-{20521CC8-8D59-90B7-635B-3D497AFBBBBA}" dt="2024-02-13T11:49:24.287" v="811" actId="20577"/>
        <pc:sldMkLst>
          <pc:docMk/>
          <pc:sldMk cId="16923649" sldId="524"/>
        </pc:sldMkLst>
        <pc:spChg chg="del">
          <ac:chgData name="Ashley Mackenzie-White" userId="S::a.mackenzie-white@nms.ac.uk::de2dafed-3773-4a44-8dbd-67ee9359b01e" providerId="AD" clId="Web-{20521CC8-8D59-90B7-635B-3D497AFBBBBA}" dt="2024-02-13T10:38:38.048" v="51"/>
          <ac:spMkLst>
            <pc:docMk/>
            <pc:sldMk cId="16923649" sldId="524"/>
            <ac:spMk id="3" creationId="{09205E0D-8BE5-D8B5-1FE5-C8F8932349C7}"/>
          </ac:spMkLst>
        </pc:spChg>
        <pc:spChg chg="add del mod">
          <ac:chgData name="Ashley Mackenzie-White" userId="S::a.mackenzie-white@nms.ac.uk::de2dafed-3773-4a44-8dbd-67ee9359b01e" providerId="AD" clId="Web-{20521CC8-8D59-90B7-635B-3D497AFBBBBA}" dt="2024-02-13T11:42:32.495" v="174"/>
          <ac:spMkLst>
            <pc:docMk/>
            <pc:sldMk cId="16923649" sldId="524"/>
            <ac:spMk id="3" creationId="{8A477160-AD58-4649-0C2B-8AEB1CB09464}"/>
          </ac:spMkLst>
        </pc:spChg>
        <pc:spChg chg="del">
          <ac:chgData name="Ashley Mackenzie-White" userId="S::a.mackenzie-white@nms.ac.uk::de2dafed-3773-4a44-8dbd-67ee9359b01e" providerId="AD" clId="Web-{20521CC8-8D59-90B7-635B-3D497AFBBBBA}" dt="2024-02-13T10:38:36.423" v="50"/>
          <ac:spMkLst>
            <pc:docMk/>
            <pc:sldMk cId="16923649" sldId="524"/>
            <ac:spMk id="4" creationId="{F01AB40C-008C-36C5-41EB-60021DE36E0E}"/>
          </ac:spMkLst>
        </pc:spChg>
        <pc:spChg chg="mod">
          <ac:chgData name="Ashley Mackenzie-White" userId="S::a.mackenzie-white@nms.ac.uk::de2dafed-3773-4a44-8dbd-67ee9359b01e" providerId="AD" clId="Web-{20521CC8-8D59-90B7-635B-3D497AFBBBBA}" dt="2024-02-13T10:44:08.375" v="162" actId="20577"/>
          <ac:spMkLst>
            <pc:docMk/>
            <pc:sldMk cId="16923649" sldId="524"/>
            <ac:spMk id="5" creationId="{A94C38BB-7320-53AA-CBA1-CD5AA35563A1}"/>
          </ac:spMkLst>
        </pc:spChg>
        <pc:spChg chg="del mod">
          <ac:chgData name="Ashley Mackenzie-White" userId="S::a.mackenzie-white@nms.ac.uk::de2dafed-3773-4a44-8dbd-67ee9359b01e" providerId="AD" clId="Web-{20521CC8-8D59-90B7-635B-3D497AFBBBBA}" dt="2024-02-13T11:40:59.539" v="164"/>
          <ac:spMkLst>
            <pc:docMk/>
            <pc:sldMk cId="16923649" sldId="524"/>
            <ac:spMk id="7" creationId="{287FD361-2AD6-A9C4-775B-02B1C3A96B20}"/>
          </ac:spMkLst>
        </pc:spChg>
        <pc:spChg chg="add mod">
          <ac:chgData name="Ashley Mackenzie-White" userId="S::a.mackenzie-white@nms.ac.uk::de2dafed-3773-4a44-8dbd-67ee9359b01e" providerId="AD" clId="Web-{20521CC8-8D59-90B7-635B-3D497AFBBBBA}" dt="2024-02-13T11:49:24.287" v="811" actId="20577"/>
          <ac:spMkLst>
            <pc:docMk/>
            <pc:sldMk cId="16923649" sldId="524"/>
            <ac:spMk id="8" creationId="{72C839EF-E6FC-F5AA-C3C4-17368FEF8C1B}"/>
          </ac:spMkLst>
        </pc:spChg>
        <pc:spChg chg="add del">
          <ac:chgData name="Ashley Mackenzie-White" userId="S::a.mackenzie-white@nms.ac.uk::de2dafed-3773-4a44-8dbd-67ee9359b01e" providerId="AD" clId="Web-{20521CC8-8D59-90B7-635B-3D497AFBBBBA}" dt="2024-02-13T11:42:39.277" v="178"/>
          <ac:spMkLst>
            <pc:docMk/>
            <pc:sldMk cId="16923649" sldId="524"/>
            <ac:spMk id="11" creationId="{F640A269-FC5C-403C-B695-6FEFE5A89DAF}"/>
          </ac:spMkLst>
        </pc:spChg>
        <pc:spChg chg="add del">
          <ac:chgData name="Ashley Mackenzie-White" userId="S::a.mackenzie-white@nms.ac.uk::de2dafed-3773-4a44-8dbd-67ee9359b01e" providerId="AD" clId="Web-{20521CC8-8D59-90B7-635B-3D497AFBBBBA}" dt="2024-02-13T11:42:46.745" v="181"/>
          <ac:spMkLst>
            <pc:docMk/>
            <pc:sldMk cId="16923649" sldId="524"/>
            <ac:spMk id="13" creationId="{33111EBF-FF5C-AFCC-3D25-C424D8C90CCF}"/>
          </ac:spMkLst>
        </pc:spChg>
        <pc:picChg chg="del">
          <ac:chgData name="Ashley Mackenzie-White" userId="S::a.mackenzie-white@nms.ac.uk::de2dafed-3773-4a44-8dbd-67ee9359b01e" providerId="AD" clId="Web-{20521CC8-8D59-90B7-635B-3D497AFBBBBA}" dt="2024-02-13T10:37:33.420" v="40"/>
          <ac:picMkLst>
            <pc:docMk/>
            <pc:sldMk cId="16923649" sldId="524"/>
            <ac:picMk id="2" creationId="{00E4EEFE-AD47-7C0F-54C2-D2489F710B3D}"/>
          </ac:picMkLst>
        </pc:picChg>
        <pc:picChg chg="add del mod modCrop">
          <ac:chgData name="Ashley Mackenzie-White" userId="S::a.mackenzie-white@nms.ac.uk::de2dafed-3773-4a44-8dbd-67ee9359b01e" providerId="AD" clId="Web-{20521CC8-8D59-90B7-635B-3D497AFBBBBA}" dt="2024-02-13T11:47:19.722" v="797"/>
          <ac:picMkLst>
            <pc:docMk/>
            <pc:sldMk cId="16923649" sldId="524"/>
            <ac:picMk id="2" creationId="{773BA3D7-AF4C-EEE9-3107-85C94A102A47}"/>
          </ac:picMkLst>
        </pc:picChg>
        <pc:picChg chg="add del mod">
          <ac:chgData name="Ashley Mackenzie-White" userId="S::a.mackenzie-white@nms.ac.uk::de2dafed-3773-4a44-8dbd-67ee9359b01e" providerId="AD" clId="Web-{20521CC8-8D59-90B7-635B-3D497AFBBBBA}" dt="2024-02-13T10:42:19.886" v="142"/>
          <ac:picMkLst>
            <pc:docMk/>
            <pc:sldMk cId="16923649" sldId="524"/>
            <ac:picMk id="8" creationId="{37669958-4E52-53E6-A50E-BFAC6C0D8A2C}"/>
          </ac:picMkLst>
        </pc:picChg>
        <pc:picChg chg="add mod modCrop">
          <ac:chgData name="Ashley Mackenzie-White" userId="S::a.mackenzie-white@nms.ac.uk::de2dafed-3773-4a44-8dbd-67ee9359b01e" providerId="AD" clId="Web-{20521CC8-8D59-90B7-635B-3D497AFBBBBA}" dt="2024-02-13T11:40:30.476" v="163" actId="14100"/>
          <ac:picMkLst>
            <pc:docMk/>
            <pc:sldMk cId="16923649" sldId="524"/>
            <ac:picMk id="9" creationId="{C57CCA53-9E0D-E403-AE38-9331CC65614A}"/>
          </ac:picMkLst>
        </pc:picChg>
      </pc:sldChg>
      <pc:sldChg chg="new del">
        <pc:chgData name="Ashley Mackenzie-White" userId="S::a.mackenzie-white@nms.ac.uk::de2dafed-3773-4a44-8dbd-67ee9359b01e" providerId="AD" clId="Web-{20521CC8-8D59-90B7-635B-3D497AFBBBBA}" dt="2024-02-13T10:37:17.482" v="36"/>
        <pc:sldMkLst>
          <pc:docMk/>
          <pc:sldMk cId="3658187894" sldId="524"/>
        </pc:sldMkLst>
      </pc:sldChg>
      <pc:sldChg chg="add del replId">
        <pc:chgData name="Ashley Mackenzie-White" userId="S::a.mackenzie-white@nms.ac.uk::de2dafed-3773-4a44-8dbd-67ee9359b01e" providerId="AD" clId="Web-{20521CC8-8D59-90B7-635B-3D497AFBBBBA}" dt="2024-02-13T10:37:21.185" v="37"/>
        <pc:sldMkLst>
          <pc:docMk/>
          <pc:sldMk cId="3152831844" sldId="525"/>
        </pc:sldMkLst>
      </pc:sldChg>
    </pc:docChg>
  </pc:docChgLst>
  <pc:docChgLst>
    <pc:chgData name="Ashley Mackenzie-White" userId="S::a.mackenzie-white@nms.ac.uk::de2dafed-3773-4a44-8dbd-67ee9359b01e" providerId="AD" clId="Web-{69E42845-58B9-91A3-CD0A-81F2CE56D413}"/>
    <pc:docChg chg="addSld modSld modSection">
      <pc:chgData name="Ashley Mackenzie-White" userId="S::a.mackenzie-white@nms.ac.uk::de2dafed-3773-4a44-8dbd-67ee9359b01e" providerId="AD" clId="Web-{69E42845-58B9-91A3-CD0A-81F2CE56D413}" dt="2024-03-21T15:52:21.438" v="26"/>
      <pc:docMkLst>
        <pc:docMk/>
      </pc:docMkLst>
      <pc:sldChg chg="modSp">
        <pc:chgData name="Ashley Mackenzie-White" userId="S::a.mackenzie-white@nms.ac.uk::de2dafed-3773-4a44-8dbd-67ee9359b01e" providerId="AD" clId="Web-{69E42845-58B9-91A3-CD0A-81F2CE56D413}" dt="2024-03-21T15:49:02.399" v="4" actId="20577"/>
        <pc:sldMkLst>
          <pc:docMk/>
          <pc:sldMk cId="27332078" sldId="438"/>
        </pc:sldMkLst>
        <pc:spChg chg="mod">
          <ac:chgData name="Ashley Mackenzie-White" userId="S::a.mackenzie-white@nms.ac.uk::de2dafed-3773-4a44-8dbd-67ee9359b01e" providerId="AD" clId="Web-{69E42845-58B9-91A3-CD0A-81F2CE56D413}" dt="2024-03-21T15:49:02.399" v="4" actId="20577"/>
          <ac:spMkLst>
            <pc:docMk/>
            <pc:sldMk cId="27332078" sldId="438"/>
            <ac:spMk id="2" creationId="{1788852E-0F77-C2A5-E7C8-AC7EBD96FB7A}"/>
          </ac:spMkLst>
        </pc:spChg>
      </pc:sldChg>
      <pc:sldChg chg="addSp delSp modSp new">
        <pc:chgData name="Ashley Mackenzie-White" userId="S::a.mackenzie-white@nms.ac.uk::de2dafed-3773-4a44-8dbd-67ee9359b01e" providerId="AD" clId="Web-{69E42845-58B9-91A3-CD0A-81F2CE56D413}" dt="2024-03-21T15:52:21.438" v="26"/>
        <pc:sldMkLst>
          <pc:docMk/>
          <pc:sldMk cId="2986489001" sldId="525"/>
        </pc:sldMkLst>
        <pc:picChg chg="add del mod">
          <ac:chgData name="Ashley Mackenzie-White" userId="S::a.mackenzie-white@nms.ac.uk::de2dafed-3773-4a44-8dbd-67ee9359b01e" providerId="AD" clId="Web-{69E42845-58B9-91A3-CD0A-81F2CE56D413}" dt="2024-03-21T15:49:50.635" v="10"/>
          <ac:picMkLst>
            <pc:docMk/>
            <pc:sldMk cId="2986489001" sldId="525"/>
            <ac:picMk id="2" creationId="{11C72F37-0212-7479-4373-C13DF5EA68E7}"/>
          </ac:picMkLst>
        </pc:picChg>
        <pc:picChg chg="add del mod">
          <ac:chgData name="Ashley Mackenzie-White" userId="S::a.mackenzie-white@nms.ac.uk::de2dafed-3773-4a44-8dbd-67ee9359b01e" providerId="AD" clId="Web-{69E42845-58B9-91A3-CD0A-81F2CE56D413}" dt="2024-03-21T15:50:48.825" v="24"/>
          <ac:picMkLst>
            <pc:docMk/>
            <pc:sldMk cId="2986489001" sldId="525"/>
            <ac:picMk id="3" creationId="{9D7260DE-2A72-D0C7-909E-2273DEE3B4A5}"/>
          </ac:picMkLst>
        </pc:picChg>
        <pc:picChg chg="add del mod">
          <ac:chgData name="Ashley Mackenzie-White" userId="S::a.mackenzie-white@nms.ac.uk::de2dafed-3773-4a44-8dbd-67ee9359b01e" providerId="AD" clId="Web-{69E42845-58B9-91A3-CD0A-81F2CE56D413}" dt="2024-03-21T15:52:21.438" v="26"/>
          <ac:picMkLst>
            <pc:docMk/>
            <pc:sldMk cId="2986489001" sldId="525"/>
            <ac:picMk id="4" creationId="{BBC06FE2-FC1A-A4C8-2D8D-681198526796}"/>
          </ac:picMkLst>
        </pc:picChg>
      </pc:sldChg>
    </pc:docChg>
  </pc:docChgLst>
  <pc:docChgLst>
    <pc:chgData name="Sian Henley" userId="S::s.f.henley_ed.ac.uk#ext#@nmscotland.onmicrosoft.com::8f59b203-bb96-48fe-bb52-fdfed3dd7ef9" providerId="AD" clId="Web-{FDE978B6-1160-AAD6-2EF3-E9676A05458D}"/>
    <pc:docChg chg="modSld">
      <pc:chgData name="Sian Henley" userId="S::s.f.henley_ed.ac.uk#ext#@nmscotland.onmicrosoft.com::8f59b203-bb96-48fe-bb52-fdfed3dd7ef9" providerId="AD" clId="Web-{FDE978B6-1160-AAD6-2EF3-E9676A05458D}" dt="2024-02-05T21:28:12.257" v="23" actId="20577"/>
      <pc:docMkLst>
        <pc:docMk/>
      </pc:docMkLst>
      <pc:sldChg chg="modSp">
        <pc:chgData name="Sian Henley" userId="S::s.f.henley_ed.ac.uk#ext#@nmscotland.onmicrosoft.com::8f59b203-bb96-48fe-bb52-fdfed3dd7ef9" providerId="AD" clId="Web-{FDE978B6-1160-AAD6-2EF3-E9676A05458D}" dt="2024-02-05T21:06:58.460" v="17" actId="20577"/>
        <pc:sldMkLst>
          <pc:docMk/>
          <pc:sldMk cId="125676409" sldId="502"/>
        </pc:sldMkLst>
        <pc:spChg chg="mod">
          <ac:chgData name="Sian Henley" userId="S::s.f.henley_ed.ac.uk#ext#@nmscotland.onmicrosoft.com::8f59b203-bb96-48fe-bb52-fdfed3dd7ef9" providerId="AD" clId="Web-{FDE978B6-1160-AAD6-2EF3-E9676A05458D}" dt="2024-02-05T21:06:58.460" v="17" actId="20577"/>
          <ac:spMkLst>
            <pc:docMk/>
            <pc:sldMk cId="125676409" sldId="502"/>
            <ac:spMk id="4" creationId="{F01AB40C-008C-36C5-41EB-60021DE36E0E}"/>
          </ac:spMkLst>
        </pc:spChg>
      </pc:sldChg>
      <pc:sldChg chg="modSp">
        <pc:chgData name="Sian Henley" userId="S::s.f.henley_ed.ac.uk#ext#@nmscotland.onmicrosoft.com::8f59b203-bb96-48fe-bb52-fdfed3dd7ef9" providerId="AD" clId="Web-{FDE978B6-1160-AAD6-2EF3-E9676A05458D}" dt="2024-02-05T21:28:12.257" v="23" actId="20577"/>
        <pc:sldMkLst>
          <pc:docMk/>
          <pc:sldMk cId="2868310050" sldId="523"/>
        </pc:sldMkLst>
        <pc:spChg chg="mod">
          <ac:chgData name="Sian Henley" userId="S::s.f.henley_ed.ac.uk#ext#@nmscotland.onmicrosoft.com::8f59b203-bb96-48fe-bb52-fdfed3dd7ef9" providerId="AD" clId="Web-{FDE978B6-1160-AAD6-2EF3-E9676A05458D}" dt="2024-02-05T21:28:12.257" v="23" actId="20577"/>
          <ac:spMkLst>
            <pc:docMk/>
            <pc:sldMk cId="2868310050" sldId="523"/>
            <ac:spMk id="2" creationId="{8D0B3C57-17AD-E085-9933-976C904D1E49}"/>
          </ac:spMkLst>
        </pc:spChg>
      </pc:sldChg>
    </pc:docChg>
  </pc:docChgLst>
  <pc:docChgLst>
    <pc:chgData name="Ashley Mackenzie-White" userId="de2dafed-3773-4a44-8dbd-67ee9359b01e" providerId="ADAL" clId="{5804611C-9A78-4176-9E63-9966451E4341}"/>
    <pc:docChg chg="undo custSel addSld delSld modSld sldOrd modSection">
      <pc:chgData name="Ashley Mackenzie-White" userId="de2dafed-3773-4a44-8dbd-67ee9359b01e" providerId="ADAL" clId="{5804611C-9A78-4176-9E63-9966451E4341}" dt="2024-03-21T16:32:32.157" v="528" actId="20577"/>
      <pc:docMkLst>
        <pc:docMk/>
      </pc:docMkLst>
      <pc:sldChg chg="del">
        <pc:chgData name="Ashley Mackenzie-White" userId="de2dafed-3773-4a44-8dbd-67ee9359b01e" providerId="ADAL" clId="{5804611C-9A78-4176-9E63-9966451E4341}" dt="2024-03-21T15:53:03.268" v="0" actId="47"/>
        <pc:sldMkLst>
          <pc:docMk/>
          <pc:sldMk cId="3991081737" sldId="477"/>
        </pc:sldMkLst>
      </pc:sldChg>
      <pc:sldChg chg="modSp mod">
        <pc:chgData name="Ashley Mackenzie-White" userId="de2dafed-3773-4a44-8dbd-67ee9359b01e" providerId="ADAL" clId="{5804611C-9A78-4176-9E63-9966451E4341}" dt="2024-03-21T16:30:51.888" v="449" actId="20577"/>
        <pc:sldMkLst>
          <pc:docMk/>
          <pc:sldMk cId="562981473" sldId="500"/>
        </pc:sldMkLst>
        <pc:spChg chg="mod">
          <ac:chgData name="Ashley Mackenzie-White" userId="de2dafed-3773-4a44-8dbd-67ee9359b01e" providerId="ADAL" clId="{5804611C-9A78-4176-9E63-9966451E4341}" dt="2024-03-21T16:30:51.888" v="449" actId="20577"/>
          <ac:spMkLst>
            <pc:docMk/>
            <pc:sldMk cId="562981473" sldId="500"/>
            <ac:spMk id="3" creationId="{3B75AC51-722E-21D8-A1B6-7B786023AC42}"/>
          </ac:spMkLst>
        </pc:spChg>
      </pc:sldChg>
      <pc:sldChg chg="modSp mod">
        <pc:chgData name="Ashley Mackenzie-White" userId="de2dafed-3773-4a44-8dbd-67ee9359b01e" providerId="ADAL" clId="{5804611C-9A78-4176-9E63-9966451E4341}" dt="2024-03-21T16:08:59.923" v="116" actId="20577"/>
        <pc:sldMkLst>
          <pc:docMk/>
          <pc:sldMk cId="3523884549" sldId="503"/>
        </pc:sldMkLst>
        <pc:spChg chg="mod">
          <ac:chgData name="Ashley Mackenzie-White" userId="de2dafed-3773-4a44-8dbd-67ee9359b01e" providerId="ADAL" clId="{5804611C-9A78-4176-9E63-9966451E4341}" dt="2024-03-21T16:08:59.923" v="116" actId="20577"/>
          <ac:spMkLst>
            <pc:docMk/>
            <pc:sldMk cId="3523884549" sldId="503"/>
            <ac:spMk id="9" creationId="{14F45A51-DD4B-DD97-EAB0-C38A554EFE08}"/>
          </ac:spMkLst>
        </pc:spChg>
      </pc:sldChg>
      <pc:sldChg chg="modSp mod">
        <pc:chgData name="Ashley Mackenzie-White" userId="de2dafed-3773-4a44-8dbd-67ee9359b01e" providerId="ADAL" clId="{5804611C-9A78-4176-9E63-9966451E4341}" dt="2024-03-21T16:32:32.157" v="528" actId="20577"/>
        <pc:sldMkLst>
          <pc:docMk/>
          <pc:sldMk cId="261334212" sldId="504"/>
        </pc:sldMkLst>
        <pc:spChg chg="mod">
          <ac:chgData name="Ashley Mackenzie-White" userId="de2dafed-3773-4a44-8dbd-67ee9359b01e" providerId="ADAL" clId="{5804611C-9A78-4176-9E63-9966451E4341}" dt="2024-03-21T16:32:32.157" v="528" actId="20577"/>
          <ac:spMkLst>
            <pc:docMk/>
            <pc:sldMk cId="261334212" sldId="504"/>
            <ac:spMk id="4" creationId="{51A1C197-9348-4CFA-2B5F-5306EEAD7C60}"/>
          </ac:spMkLst>
        </pc:spChg>
      </pc:sldChg>
      <pc:sldChg chg="addSp delSp modSp mod">
        <pc:chgData name="Ashley Mackenzie-White" userId="de2dafed-3773-4a44-8dbd-67ee9359b01e" providerId="ADAL" clId="{5804611C-9A78-4176-9E63-9966451E4341}" dt="2024-03-21T16:28:07.013" v="418" actId="1076"/>
        <pc:sldMkLst>
          <pc:docMk/>
          <pc:sldMk cId="4280606242" sldId="509"/>
        </pc:sldMkLst>
        <pc:picChg chg="del">
          <ac:chgData name="Ashley Mackenzie-White" userId="de2dafed-3773-4a44-8dbd-67ee9359b01e" providerId="ADAL" clId="{5804611C-9A78-4176-9E63-9966451E4341}" dt="2024-03-21T16:27:16.655" v="416" actId="478"/>
          <ac:picMkLst>
            <pc:docMk/>
            <pc:sldMk cId="4280606242" sldId="509"/>
            <ac:picMk id="7" creationId="{79FF6EDD-26BD-B863-E4AB-D321C5D463A4}"/>
          </ac:picMkLst>
        </pc:picChg>
        <pc:picChg chg="add mod">
          <ac:chgData name="Ashley Mackenzie-White" userId="de2dafed-3773-4a44-8dbd-67ee9359b01e" providerId="ADAL" clId="{5804611C-9A78-4176-9E63-9966451E4341}" dt="2024-03-21T16:28:07.013" v="418" actId="1076"/>
          <ac:picMkLst>
            <pc:docMk/>
            <pc:sldMk cId="4280606242" sldId="509"/>
            <ac:picMk id="11" creationId="{9597B405-F268-6E7D-F57A-4E085D5328F8}"/>
          </ac:picMkLst>
        </pc:picChg>
      </pc:sldChg>
      <pc:sldChg chg="addSp delSp modSp mod">
        <pc:chgData name="Ashley Mackenzie-White" userId="de2dafed-3773-4a44-8dbd-67ee9359b01e" providerId="ADAL" clId="{5804611C-9A78-4176-9E63-9966451E4341}" dt="2024-03-21T16:04:44.335" v="68" actId="1076"/>
        <pc:sldMkLst>
          <pc:docMk/>
          <pc:sldMk cId="2330881251" sldId="519"/>
        </pc:sldMkLst>
        <pc:picChg chg="add del mod">
          <ac:chgData name="Ashley Mackenzie-White" userId="de2dafed-3773-4a44-8dbd-67ee9359b01e" providerId="ADAL" clId="{5804611C-9A78-4176-9E63-9966451E4341}" dt="2024-03-21T16:04:32.676" v="65" actId="478"/>
          <ac:picMkLst>
            <pc:docMk/>
            <pc:sldMk cId="2330881251" sldId="519"/>
            <ac:picMk id="4" creationId="{D62DD67F-AE12-6403-3087-E1F343F616FC}"/>
          </ac:picMkLst>
        </pc:picChg>
        <pc:picChg chg="add del mod">
          <ac:chgData name="Ashley Mackenzie-White" userId="de2dafed-3773-4a44-8dbd-67ee9359b01e" providerId="ADAL" clId="{5804611C-9A78-4176-9E63-9966451E4341}" dt="2024-03-21T16:04:44.335" v="68" actId="1076"/>
          <ac:picMkLst>
            <pc:docMk/>
            <pc:sldMk cId="2330881251" sldId="519"/>
            <ac:picMk id="9" creationId="{F60A1167-54DF-B632-AFC6-688DF9451093}"/>
          </ac:picMkLst>
        </pc:picChg>
        <pc:picChg chg="add del mod">
          <ac:chgData name="Ashley Mackenzie-White" userId="de2dafed-3773-4a44-8dbd-67ee9359b01e" providerId="ADAL" clId="{5804611C-9A78-4176-9E63-9966451E4341}" dt="2024-03-21T16:02:17.839" v="41" actId="478"/>
          <ac:picMkLst>
            <pc:docMk/>
            <pc:sldMk cId="2330881251" sldId="519"/>
            <ac:picMk id="11" creationId="{F4B82C6F-E9C4-01E6-7B64-A02241554F8E}"/>
          </ac:picMkLst>
        </pc:picChg>
        <pc:picChg chg="del">
          <ac:chgData name="Ashley Mackenzie-White" userId="de2dafed-3773-4a44-8dbd-67ee9359b01e" providerId="ADAL" clId="{5804611C-9A78-4176-9E63-9966451E4341}" dt="2024-03-21T16:03:15.019" v="50" actId="478"/>
          <ac:picMkLst>
            <pc:docMk/>
            <pc:sldMk cId="2330881251" sldId="519"/>
            <ac:picMk id="5122" creationId="{CC054C01-104E-524B-2CDA-1DF9A937958C}"/>
          </ac:picMkLst>
        </pc:picChg>
      </pc:sldChg>
      <pc:sldChg chg="addSp delSp modSp del mod">
        <pc:chgData name="Ashley Mackenzie-White" userId="de2dafed-3773-4a44-8dbd-67ee9359b01e" providerId="ADAL" clId="{5804611C-9A78-4176-9E63-9966451E4341}" dt="2024-03-21T15:56:43.972" v="19" actId="47"/>
        <pc:sldMkLst>
          <pc:docMk/>
          <pc:sldMk cId="2741568293" sldId="521"/>
        </pc:sldMkLst>
        <pc:picChg chg="add mod modCrop">
          <ac:chgData name="Ashley Mackenzie-White" userId="de2dafed-3773-4a44-8dbd-67ee9359b01e" providerId="ADAL" clId="{5804611C-9A78-4176-9E63-9966451E4341}" dt="2024-03-21T15:54:03.571" v="8" actId="14100"/>
          <ac:picMkLst>
            <pc:docMk/>
            <pc:sldMk cId="2741568293" sldId="521"/>
            <ac:picMk id="4" creationId="{77D75278-7478-E018-A596-4982F3EE1E68}"/>
          </ac:picMkLst>
        </pc:picChg>
        <pc:picChg chg="del">
          <ac:chgData name="Ashley Mackenzie-White" userId="de2dafed-3773-4a44-8dbd-67ee9359b01e" providerId="ADAL" clId="{5804611C-9A78-4176-9E63-9966451E4341}" dt="2024-03-21T15:53:36.408" v="2" actId="478"/>
          <ac:picMkLst>
            <pc:docMk/>
            <pc:sldMk cId="2741568293" sldId="521"/>
            <ac:picMk id="8" creationId="{297C261D-C911-72BD-7CF5-F59FCA43511F}"/>
          </ac:picMkLst>
        </pc:picChg>
      </pc:sldChg>
      <pc:sldChg chg="addSp modSp del mod">
        <pc:chgData name="Ashley Mackenzie-White" userId="de2dafed-3773-4a44-8dbd-67ee9359b01e" providerId="ADAL" clId="{5804611C-9A78-4176-9E63-9966451E4341}" dt="2024-03-21T16:04:48.542" v="69" actId="47"/>
        <pc:sldMkLst>
          <pc:docMk/>
          <pc:sldMk cId="2986489001" sldId="525"/>
        </pc:sldMkLst>
        <pc:picChg chg="add mod">
          <ac:chgData name="Ashley Mackenzie-White" userId="de2dafed-3773-4a44-8dbd-67ee9359b01e" providerId="ADAL" clId="{5804611C-9A78-4176-9E63-9966451E4341}" dt="2024-03-21T15:58:11.083" v="25" actId="688"/>
          <ac:picMkLst>
            <pc:docMk/>
            <pc:sldMk cId="2986489001" sldId="525"/>
            <ac:picMk id="3" creationId="{B3A33899-F84A-B12E-9B02-F2D47C2327B2}"/>
          </ac:picMkLst>
        </pc:picChg>
      </pc:sldChg>
      <pc:sldChg chg="addSp delSp modSp add mod">
        <pc:chgData name="Ashley Mackenzie-White" userId="de2dafed-3773-4a44-8dbd-67ee9359b01e" providerId="ADAL" clId="{5804611C-9A78-4176-9E63-9966451E4341}" dt="2024-03-21T16:29:56.832" v="437" actId="14100"/>
        <pc:sldMkLst>
          <pc:docMk/>
          <pc:sldMk cId="1519278799" sldId="526"/>
        </pc:sldMkLst>
        <pc:spChg chg="add mod ord">
          <ac:chgData name="Ashley Mackenzie-White" userId="de2dafed-3773-4a44-8dbd-67ee9359b01e" providerId="ADAL" clId="{5804611C-9A78-4176-9E63-9966451E4341}" dt="2024-03-21T15:56:51.243" v="22" actId="167"/>
          <ac:spMkLst>
            <pc:docMk/>
            <pc:sldMk cId="1519278799" sldId="526"/>
            <ac:spMk id="8" creationId="{707B7B26-4699-7991-6FD9-F4D3781B9718}"/>
          </ac:spMkLst>
        </pc:spChg>
        <pc:spChg chg="del">
          <ac:chgData name="Ashley Mackenzie-White" userId="de2dafed-3773-4a44-8dbd-67ee9359b01e" providerId="ADAL" clId="{5804611C-9A78-4176-9E63-9966451E4341}" dt="2024-03-21T15:56:46.509" v="20" actId="478"/>
          <ac:spMkLst>
            <pc:docMk/>
            <pc:sldMk cId="1519278799" sldId="526"/>
            <ac:spMk id="10" creationId="{3545C94D-A360-6E15-6AD5-5E4AF1236AD1}"/>
          </ac:spMkLst>
        </pc:spChg>
        <pc:picChg chg="del">
          <ac:chgData name="Ashley Mackenzie-White" userId="de2dafed-3773-4a44-8dbd-67ee9359b01e" providerId="ADAL" clId="{5804611C-9A78-4176-9E63-9966451E4341}" dt="2024-03-21T15:54:53.413" v="10" actId="478"/>
          <ac:picMkLst>
            <pc:docMk/>
            <pc:sldMk cId="1519278799" sldId="526"/>
            <ac:picMk id="4" creationId="{77D75278-7478-E018-A596-4982F3EE1E68}"/>
          </ac:picMkLst>
        </pc:picChg>
        <pc:picChg chg="add mod modCrop">
          <ac:chgData name="Ashley Mackenzie-White" userId="de2dafed-3773-4a44-8dbd-67ee9359b01e" providerId="ADAL" clId="{5804611C-9A78-4176-9E63-9966451E4341}" dt="2024-03-21T16:29:56.832" v="437" actId="14100"/>
          <ac:picMkLst>
            <pc:docMk/>
            <pc:sldMk cId="1519278799" sldId="526"/>
            <ac:picMk id="7" creationId="{5B841869-6A17-A12C-B728-E1217ADFF39A}"/>
          </ac:picMkLst>
        </pc:picChg>
      </pc:sldChg>
      <pc:sldChg chg="addSp modSp new del mod ord setBg">
        <pc:chgData name="Ashley Mackenzie-White" userId="de2dafed-3773-4a44-8dbd-67ee9359b01e" providerId="ADAL" clId="{5804611C-9A78-4176-9E63-9966451E4341}" dt="2024-03-21T16:07:15.596" v="80" actId="47"/>
        <pc:sldMkLst>
          <pc:docMk/>
          <pc:sldMk cId="4187546328" sldId="527"/>
        </pc:sldMkLst>
        <pc:picChg chg="add mod modCrop">
          <ac:chgData name="Ashley Mackenzie-White" userId="de2dafed-3773-4a44-8dbd-67ee9359b01e" providerId="ADAL" clId="{5804611C-9A78-4176-9E63-9966451E4341}" dt="2024-03-21T16:06:02.475" v="75" actId="1076"/>
          <ac:picMkLst>
            <pc:docMk/>
            <pc:sldMk cId="4187546328" sldId="527"/>
            <ac:picMk id="3" creationId="{766CB1C3-533F-E4DD-E7DE-8C68EE3F832B}"/>
          </ac:picMkLst>
        </pc:picChg>
      </pc:sldChg>
      <pc:sldChg chg="addSp modSp new mod setBg">
        <pc:chgData name="Ashley Mackenzie-White" userId="de2dafed-3773-4a44-8dbd-67ee9359b01e" providerId="ADAL" clId="{5804611C-9A78-4176-9E63-9966451E4341}" dt="2024-03-21T16:31:59.033" v="525" actId="20577"/>
        <pc:sldMkLst>
          <pc:docMk/>
          <pc:sldMk cId="4156487455" sldId="528"/>
        </pc:sldMkLst>
        <pc:spChg chg="add mod">
          <ac:chgData name="Ashley Mackenzie-White" userId="de2dafed-3773-4a44-8dbd-67ee9359b01e" providerId="ADAL" clId="{5804611C-9A78-4176-9E63-9966451E4341}" dt="2024-03-21T16:31:59.033" v="525" actId="20577"/>
          <ac:spMkLst>
            <pc:docMk/>
            <pc:sldMk cId="4156487455" sldId="528"/>
            <ac:spMk id="3" creationId="{D33377FE-0C72-A3FA-CF1D-253638DBECD7}"/>
          </ac:spMkLst>
        </pc:spChg>
        <pc:picChg chg="add mod">
          <ac:chgData name="Ashley Mackenzie-White" userId="de2dafed-3773-4a44-8dbd-67ee9359b01e" providerId="ADAL" clId="{5804611C-9A78-4176-9E63-9966451E4341}" dt="2024-03-21T16:23:38.866" v="415" actId="14100"/>
          <ac:picMkLst>
            <pc:docMk/>
            <pc:sldMk cId="4156487455" sldId="528"/>
            <ac:picMk id="2" creationId="{AF6F3825-B72F-F22E-CB4F-C6BF2422A4DD}"/>
          </ac:picMkLst>
        </pc:picChg>
      </pc:sldChg>
      <pc:sldChg chg="addSp delSp modSp new mod">
        <pc:chgData name="Ashley Mackenzie-White" userId="de2dafed-3773-4a44-8dbd-67ee9359b01e" providerId="ADAL" clId="{5804611C-9A78-4176-9E63-9966451E4341}" dt="2024-03-21T16:22:27.499" v="406" actId="20577"/>
        <pc:sldMkLst>
          <pc:docMk/>
          <pc:sldMk cId="1353210267" sldId="529"/>
        </pc:sldMkLst>
        <pc:spChg chg="add mod">
          <ac:chgData name="Ashley Mackenzie-White" userId="de2dafed-3773-4a44-8dbd-67ee9359b01e" providerId="ADAL" clId="{5804611C-9A78-4176-9E63-9966451E4341}" dt="2024-03-21T16:22:27.499" v="406" actId="20577"/>
          <ac:spMkLst>
            <pc:docMk/>
            <pc:sldMk cId="1353210267" sldId="529"/>
            <ac:spMk id="3" creationId="{62C6E479-9C88-672C-94F9-8BDFEFA3FB5E}"/>
          </ac:spMkLst>
        </pc:spChg>
        <pc:picChg chg="add mod">
          <ac:chgData name="Ashley Mackenzie-White" userId="de2dafed-3773-4a44-8dbd-67ee9359b01e" providerId="ADAL" clId="{5804611C-9A78-4176-9E63-9966451E4341}" dt="2024-03-21T16:09:44.156" v="118"/>
          <ac:picMkLst>
            <pc:docMk/>
            <pc:sldMk cId="1353210267" sldId="529"/>
            <ac:picMk id="2" creationId="{8D1B8D6F-AB8B-C180-DBF2-50AF873EFD1B}"/>
          </ac:picMkLst>
        </pc:picChg>
        <pc:picChg chg="add del mod">
          <ac:chgData name="Ashley Mackenzie-White" userId="de2dafed-3773-4a44-8dbd-67ee9359b01e" providerId="ADAL" clId="{5804611C-9A78-4176-9E63-9966451E4341}" dt="2024-03-21T16:22:17.750" v="401" actId="478"/>
          <ac:picMkLst>
            <pc:docMk/>
            <pc:sldMk cId="1353210267" sldId="529"/>
            <ac:picMk id="4" creationId="{1DAC30A6-DB7F-8E50-1DF6-A3B99D45E228}"/>
          </ac:picMkLst>
        </pc:picChg>
      </pc:sldChg>
    </pc:docChg>
  </pc:docChgLst>
  <pc:docChgLst>
    <pc:chgData name="Ashley Mackenzie-White" userId="S::a.mackenzie-white@nms.ac.uk::de2dafed-3773-4a44-8dbd-67ee9359b01e" providerId="AD" clId="Web-{FC64F5B7-11DA-4784-964B-437ED4298763}"/>
    <pc:docChg chg="modSld">
      <pc:chgData name="Ashley Mackenzie-White" userId="S::a.mackenzie-white@nms.ac.uk::de2dafed-3773-4a44-8dbd-67ee9359b01e" providerId="AD" clId="Web-{FC64F5B7-11DA-4784-964B-437ED4298763}" dt="2024-02-12T16:09:35.378" v="16" actId="20577"/>
      <pc:docMkLst>
        <pc:docMk/>
      </pc:docMkLst>
      <pc:sldChg chg="modSp">
        <pc:chgData name="Ashley Mackenzie-White" userId="S::a.mackenzie-white@nms.ac.uk::de2dafed-3773-4a44-8dbd-67ee9359b01e" providerId="AD" clId="Web-{FC64F5B7-11DA-4784-964B-437ED4298763}" dt="2024-02-12T16:09:35.378" v="16" actId="20577"/>
        <pc:sldMkLst>
          <pc:docMk/>
          <pc:sldMk cId="3523884549" sldId="503"/>
        </pc:sldMkLst>
        <pc:spChg chg="mod">
          <ac:chgData name="Ashley Mackenzie-White" userId="S::a.mackenzie-white@nms.ac.uk::de2dafed-3773-4a44-8dbd-67ee9359b01e" providerId="AD" clId="Web-{FC64F5B7-11DA-4784-964B-437ED4298763}" dt="2024-02-12T16:09:35.378" v="16" actId="20577"/>
          <ac:spMkLst>
            <pc:docMk/>
            <pc:sldMk cId="3523884549" sldId="503"/>
            <ac:spMk id="9" creationId="{14F45A51-DD4B-DD97-EAB0-C38A554EFE08}"/>
          </ac:spMkLst>
        </pc:spChg>
      </pc:sldChg>
    </pc:docChg>
  </pc:docChgLst>
  <pc:docChgLst>
    <pc:chgData name="Ashley Mackenzie-White" userId="S::a.mackenzie-white@nms.ac.uk::de2dafed-3773-4a44-8dbd-67ee9359b01e" providerId="AD" clId="Web-{1ECB69D0-2D4E-6806-5CF5-A61E5E8CB967}"/>
    <pc:docChg chg="">
      <pc:chgData name="Ashley Mackenzie-White" userId="S::a.mackenzie-white@nms.ac.uk::de2dafed-3773-4a44-8dbd-67ee9359b01e" providerId="AD" clId="Web-{1ECB69D0-2D4E-6806-5CF5-A61E5E8CB967}" dt="2024-02-13T17:33:18.290" v="0"/>
      <pc:docMkLst>
        <pc:docMk/>
      </pc:docMkLst>
      <pc:sldChg chg="delCm">
        <pc:chgData name="Ashley Mackenzie-White" userId="S::a.mackenzie-white@nms.ac.uk::de2dafed-3773-4a44-8dbd-67ee9359b01e" providerId="AD" clId="Web-{1ECB69D0-2D4E-6806-5CF5-A61E5E8CB967}" dt="2024-02-13T17:33:18.290" v="0"/>
        <pc:sldMkLst>
          <pc:docMk/>
          <pc:sldMk cId="261334212" sldId="504"/>
        </pc:sldMkLst>
        <pc:extLst>
          <p:ext xmlns:p="http://schemas.openxmlformats.org/presentationml/2006/main" uri="{D6D511B9-2390-475A-947B-AFAB55BFBCF1}">
            <pc226:cmChg xmlns:pc226="http://schemas.microsoft.com/office/powerpoint/2022/06/main/command" chg="del">
              <pc226:chgData name="Ashley Mackenzie-White" userId="S::a.mackenzie-white@nms.ac.uk::de2dafed-3773-4a44-8dbd-67ee9359b01e" providerId="AD" clId="Web-{1ECB69D0-2D4E-6806-5CF5-A61E5E8CB967}" dt="2024-02-13T17:33:18.290" v="0"/>
              <pc2:cmMkLst xmlns:pc2="http://schemas.microsoft.com/office/powerpoint/2019/9/main/command">
                <pc:docMk/>
                <pc:sldMk cId="261334212" sldId="504"/>
                <pc2:cmMk id="{4C445B7B-879E-47A8-9323-D62934FC1018}"/>
              </pc2:cmMkLst>
            </pc226:cmChg>
          </p:ext>
        </pc:extLst>
      </pc:sldChg>
    </pc:docChg>
  </pc:docChgLst>
  <pc:docChgLst>
    <pc:chgData name="Ashley Mackenzie-White" userId="S::a.mackenzie-white@nms.ac.uk::de2dafed-3773-4a44-8dbd-67ee9359b01e" providerId="AD" clId="Web-{C09E9BC7-65CE-5076-64FA-6FFB9A75FFD3}"/>
    <pc:docChg chg="modSld">
      <pc:chgData name="Ashley Mackenzie-White" userId="S::a.mackenzie-white@nms.ac.uk::de2dafed-3773-4a44-8dbd-67ee9359b01e" providerId="AD" clId="Web-{C09E9BC7-65CE-5076-64FA-6FFB9A75FFD3}" dt="2024-02-13T11:53:29.538" v="11" actId="20577"/>
      <pc:docMkLst>
        <pc:docMk/>
      </pc:docMkLst>
      <pc:sldChg chg="addSp modSp">
        <pc:chgData name="Ashley Mackenzie-White" userId="S::a.mackenzie-white@nms.ac.uk::de2dafed-3773-4a44-8dbd-67ee9359b01e" providerId="AD" clId="Web-{C09E9BC7-65CE-5076-64FA-6FFB9A75FFD3}" dt="2024-02-13T11:53:29.538" v="11" actId="20577"/>
        <pc:sldMkLst>
          <pc:docMk/>
          <pc:sldMk cId="4280606242" sldId="509"/>
        </pc:sldMkLst>
        <pc:spChg chg="mod">
          <ac:chgData name="Ashley Mackenzie-White" userId="S::a.mackenzie-white@nms.ac.uk::de2dafed-3773-4a44-8dbd-67ee9359b01e" providerId="AD" clId="Web-{C09E9BC7-65CE-5076-64FA-6FFB9A75FFD3}" dt="2024-02-13T11:53:00.552" v="5" actId="20577"/>
          <ac:spMkLst>
            <pc:docMk/>
            <pc:sldMk cId="4280606242" sldId="509"/>
            <ac:spMk id="6" creationId="{AC9CBA98-6F90-6DE1-F7B7-42C356B4B415}"/>
          </ac:spMkLst>
        </pc:spChg>
        <pc:spChg chg="add mod">
          <ac:chgData name="Ashley Mackenzie-White" userId="S::a.mackenzie-white@nms.ac.uk::de2dafed-3773-4a44-8dbd-67ee9359b01e" providerId="AD" clId="Web-{C09E9BC7-65CE-5076-64FA-6FFB9A75FFD3}" dt="2024-02-13T11:53:29.538" v="11" actId="20577"/>
          <ac:spMkLst>
            <pc:docMk/>
            <pc:sldMk cId="4280606242" sldId="509"/>
            <ac:spMk id="10" creationId="{BDA9D7AA-3163-F7AF-659A-0E1481FF9D3F}"/>
          </ac:spMkLst>
        </pc:spChg>
      </pc:sldChg>
    </pc:docChg>
  </pc:docChgLst>
  <pc:docChgLst>
    <pc:chgData name="Ashley Mackenzie-White" userId="de2dafed-3773-4a44-8dbd-67ee9359b01e" providerId="ADAL" clId="{42CB7F85-29EA-4D05-8555-C874F7A86061}"/>
    <pc:docChg chg="undo redo custSel addSld delSld modSld sldOrd delMainMaster delSection modSection">
      <pc:chgData name="Ashley Mackenzie-White" userId="de2dafed-3773-4a44-8dbd-67ee9359b01e" providerId="ADAL" clId="{42CB7F85-29EA-4D05-8555-C874F7A86061}" dt="2024-01-24T13:40:31.557" v="2141" actId="207"/>
      <pc:docMkLst>
        <pc:docMk/>
      </pc:docMkLst>
      <pc:sldChg chg="del">
        <pc:chgData name="Ashley Mackenzie-White" userId="de2dafed-3773-4a44-8dbd-67ee9359b01e" providerId="ADAL" clId="{42CB7F85-29EA-4D05-8555-C874F7A86061}" dt="2024-01-24T12:23:12.159" v="886" actId="47"/>
        <pc:sldMkLst>
          <pc:docMk/>
          <pc:sldMk cId="2163974637" sldId="258"/>
        </pc:sldMkLst>
      </pc:sldChg>
      <pc:sldChg chg="del">
        <pc:chgData name="Ashley Mackenzie-White" userId="de2dafed-3773-4a44-8dbd-67ee9359b01e" providerId="ADAL" clId="{42CB7F85-29EA-4D05-8555-C874F7A86061}" dt="2024-01-24T12:27:16.178" v="916" actId="47"/>
        <pc:sldMkLst>
          <pc:docMk/>
          <pc:sldMk cId="70707757" sldId="259"/>
        </pc:sldMkLst>
      </pc:sldChg>
      <pc:sldChg chg="del">
        <pc:chgData name="Ashley Mackenzie-White" userId="de2dafed-3773-4a44-8dbd-67ee9359b01e" providerId="ADAL" clId="{42CB7F85-29EA-4D05-8555-C874F7A86061}" dt="2024-01-24T12:23:10.454" v="885" actId="47"/>
        <pc:sldMkLst>
          <pc:docMk/>
          <pc:sldMk cId="2913846177" sldId="260"/>
        </pc:sldMkLst>
      </pc:sldChg>
      <pc:sldChg chg="del">
        <pc:chgData name="Ashley Mackenzie-White" userId="de2dafed-3773-4a44-8dbd-67ee9359b01e" providerId="ADAL" clId="{42CB7F85-29EA-4D05-8555-C874F7A86061}" dt="2024-01-24T12:54:52.953" v="1080" actId="47"/>
        <pc:sldMkLst>
          <pc:docMk/>
          <pc:sldMk cId="1498233649" sldId="271"/>
        </pc:sldMkLst>
      </pc:sldChg>
      <pc:sldChg chg="del">
        <pc:chgData name="Ashley Mackenzie-White" userId="de2dafed-3773-4a44-8dbd-67ee9359b01e" providerId="ADAL" clId="{42CB7F85-29EA-4D05-8555-C874F7A86061}" dt="2024-01-24T12:27:15.052" v="915" actId="47"/>
        <pc:sldMkLst>
          <pc:docMk/>
          <pc:sldMk cId="489149867" sldId="272"/>
        </pc:sldMkLst>
      </pc:sldChg>
      <pc:sldChg chg="del">
        <pc:chgData name="Ashley Mackenzie-White" userId="de2dafed-3773-4a44-8dbd-67ee9359b01e" providerId="ADAL" clId="{42CB7F85-29EA-4D05-8555-C874F7A86061}" dt="2024-01-24T13:06:17.876" v="1604" actId="47"/>
        <pc:sldMkLst>
          <pc:docMk/>
          <pc:sldMk cId="2557598471" sldId="273"/>
        </pc:sldMkLst>
      </pc:sldChg>
      <pc:sldChg chg="del">
        <pc:chgData name="Ashley Mackenzie-White" userId="de2dafed-3773-4a44-8dbd-67ee9359b01e" providerId="ADAL" clId="{42CB7F85-29EA-4D05-8555-C874F7A86061}" dt="2024-01-24T12:27:12.870" v="914" actId="47"/>
        <pc:sldMkLst>
          <pc:docMk/>
          <pc:sldMk cId="2764646577" sldId="274"/>
        </pc:sldMkLst>
      </pc:sldChg>
      <pc:sldChg chg="del">
        <pc:chgData name="Ashley Mackenzie-White" userId="de2dafed-3773-4a44-8dbd-67ee9359b01e" providerId="ADAL" clId="{42CB7F85-29EA-4D05-8555-C874F7A86061}" dt="2024-01-24T12:27:11.899" v="913" actId="47"/>
        <pc:sldMkLst>
          <pc:docMk/>
          <pc:sldMk cId="3807108094" sldId="275"/>
        </pc:sldMkLst>
      </pc:sldChg>
      <pc:sldChg chg="addSp delSp modSp del mod">
        <pc:chgData name="Ashley Mackenzie-White" userId="de2dafed-3773-4a44-8dbd-67ee9359b01e" providerId="ADAL" clId="{42CB7F85-29EA-4D05-8555-C874F7A86061}" dt="2024-01-24T12:54:57.977" v="1082" actId="47"/>
        <pc:sldMkLst>
          <pc:docMk/>
          <pc:sldMk cId="3966453733" sldId="276"/>
        </pc:sldMkLst>
        <pc:spChg chg="mod">
          <ac:chgData name="Ashley Mackenzie-White" userId="de2dafed-3773-4a44-8dbd-67ee9359b01e" providerId="ADAL" clId="{42CB7F85-29EA-4D05-8555-C874F7A86061}" dt="2024-01-24T12:30:42.739" v="952" actId="1076"/>
          <ac:spMkLst>
            <pc:docMk/>
            <pc:sldMk cId="3966453733" sldId="276"/>
            <ac:spMk id="12" creationId="{C35BF55A-3DD8-C52D-E8CD-E88690157F5E}"/>
          </ac:spMkLst>
        </pc:spChg>
        <pc:picChg chg="del">
          <ac:chgData name="Ashley Mackenzie-White" userId="de2dafed-3773-4a44-8dbd-67ee9359b01e" providerId="ADAL" clId="{42CB7F85-29EA-4D05-8555-C874F7A86061}" dt="2024-01-24T12:30:30.013" v="948" actId="478"/>
          <ac:picMkLst>
            <pc:docMk/>
            <pc:sldMk cId="3966453733" sldId="276"/>
            <ac:picMk id="10" creationId="{FA021D1A-52EB-E6F8-E21D-536D6EA0D7DD}"/>
          </ac:picMkLst>
        </pc:picChg>
        <pc:picChg chg="add mod">
          <ac:chgData name="Ashley Mackenzie-White" userId="de2dafed-3773-4a44-8dbd-67ee9359b01e" providerId="ADAL" clId="{42CB7F85-29EA-4D05-8555-C874F7A86061}" dt="2024-01-24T12:30:38.559" v="951" actId="1076"/>
          <ac:picMkLst>
            <pc:docMk/>
            <pc:sldMk cId="3966453733" sldId="276"/>
            <ac:picMk id="2050" creationId="{00FDBB78-BB57-13AF-7136-9B8160AE29F1}"/>
          </ac:picMkLst>
        </pc:picChg>
      </pc:sldChg>
      <pc:sldChg chg="del">
        <pc:chgData name="Ashley Mackenzie-White" userId="de2dafed-3773-4a44-8dbd-67ee9359b01e" providerId="ADAL" clId="{42CB7F85-29EA-4D05-8555-C874F7A86061}" dt="2024-01-24T12:26:59.667" v="908" actId="47"/>
        <pc:sldMkLst>
          <pc:docMk/>
          <pc:sldMk cId="2029308620" sldId="277"/>
        </pc:sldMkLst>
      </pc:sldChg>
      <pc:sldChg chg="del">
        <pc:chgData name="Ashley Mackenzie-White" userId="de2dafed-3773-4a44-8dbd-67ee9359b01e" providerId="ADAL" clId="{42CB7F85-29EA-4D05-8555-C874F7A86061}" dt="2024-01-24T12:54:56.743" v="1081" actId="47"/>
        <pc:sldMkLst>
          <pc:docMk/>
          <pc:sldMk cId="1152793414" sldId="279"/>
        </pc:sldMkLst>
      </pc:sldChg>
      <pc:sldChg chg="del">
        <pc:chgData name="Ashley Mackenzie-White" userId="de2dafed-3773-4a44-8dbd-67ee9359b01e" providerId="ADAL" clId="{42CB7F85-29EA-4D05-8555-C874F7A86061}" dt="2024-01-24T12:26:58.247" v="907" actId="47"/>
        <pc:sldMkLst>
          <pc:docMk/>
          <pc:sldMk cId="1059374557" sldId="281"/>
        </pc:sldMkLst>
      </pc:sldChg>
      <pc:sldChg chg="del">
        <pc:chgData name="Ashley Mackenzie-White" userId="de2dafed-3773-4a44-8dbd-67ee9359b01e" providerId="ADAL" clId="{42CB7F85-29EA-4D05-8555-C874F7A86061}" dt="2024-01-24T12:27:03.982" v="911" actId="47"/>
        <pc:sldMkLst>
          <pc:docMk/>
          <pc:sldMk cId="329769383" sldId="282"/>
        </pc:sldMkLst>
      </pc:sldChg>
      <pc:sldChg chg="del">
        <pc:chgData name="Ashley Mackenzie-White" userId="de2dafed-3773-4a44-8dbd-67ee9359b01e" providerId="ADAL" clId="{42CB7F85-29EA-4D05-8555-C874F7A86061}" dt="2024-01-24T12:27:00.834" v="909" actId="47"/>
        <pc:sldMkLst>
          <pc:docMk/>
          <pc:sldMk cId="3130256968" sldId="284"/>
        </pc:sldMkLst>
      </pc:sldChg>
      <pc:sldChg chg="del">
        <pc:chgData name="Ashley Mackenzie-White" userId="de2dafed-3773-4a44-8dbd-67ee9359b01e" providerId="ADAL" clId="{42CB7F85-29EA-4D05-8555-C874F7A86061}" dt="2024-01-24T12:27:02.943" v="910" actId="47"/>
        <pc:sldMkLst>
          <pc:docMk/>
          <pc:sldMk cId="3320234494" sldId="285"/>
        </pc:sldMkLst>
      </pc:sldChg>
      <pc:sldChg chg="del">
        <pc:chgData name="Ashley Mackenzie-White" userId="de2dafed-3773-4a44-8dbd-67ee9359b01e" providerId="ADAL" clId="{42CB7F85-29EA-4D05-8555-C874F7A86061}" dt="2024-01-24T12:27:05.450" v="912" actId="47"/>
        <pc:sldMkLst>
          <pc:docMk/>
          <pc:sldMk cId="3693538063" sldId="286"/>
        </pc:sldMkLst>
      </pc:sldChg>
      <pc:sldChg chg="modSp mod">
        <pc:chgData name="Ashley Mackenzie-White" userId="de2dafed-3773-4a44-8dbd-67ee9359b01e" providerId="ADAL" clId="{42CB7F85-29EA-4D05-8555-C874F7A86061}" dt="2024-01-24T09:52:10.682" v="132" actId="2711"/>
        <pc:sldMkLst>
          <pc:docMk/>
          <pc:sldMk cId="27332078" sldId="438"/>
        </pc:sldMkLst>
        <pc:spChg chg="mod">
          <ac:chgData name="Ashley Mackenzie-White" userId="de2dafed-3773-4a44-8dbd-67ee9359b01e" providerId="ADAL" clId="{42CB7F85-29EA-4D05-8555-C874F7A86061}" dt="2024-01-24T09:51:58.619" v="130" actId="20577"/>
          <ac:spMkLst>
            <pc:docMk/>
            <pc:sldMk cId="27332078" sldId="438"/>
            <ac:spMk id="2" creationId="{1788852E-0F77-C2A5-E7C8-AC7EBD96FB7A}"/>
          </ac:spMkLst>
        </pc:spChg>
        <pc:spChg chg="mod">
          <ac:chgData name="Ashley Mackenzie-White" userId="de2dafed-3773-4a44-8dbd-67ee9359b01e" providerId="ADAL" clId="{42CB7F85-29EA-4D05-8555-C874F7A86061}" dt="2024-01-24T09:52:10.682" v="132" actId="2711"/>
          <ac:spMkLst>
            <pc:docMk/>
            <pc:sldMk cId="27332078" sldId="438"/>
            <ac:spMk id="3" creationId="{27CBAAA7-A091-2BE6-1271-CAA0677879AE}"/>
          </ac:spMkLst>
        </pc:spChg>
      </pc:sldChg>
      <pc:sldChg chg="modSp add del mod modNotesTx">
        <pc:chgData name="Ashley Mackenzie-White" userId="de2dafed-3773-4a44-8dbd-67ee9359b01e" providerId="ADAL" clId="{42CB7F85-29EA-4D05-8555-C874F7A86061}" dt="2024-01-24T13:38:06.504" v="2109" actId="404"/>
        <pc:sldMkLst>
          <pc:docMk/>
          <pc:sldMk cId="3991081737" sldId="477"/>
        </pc:sldMkLst>
        <pc:spChg chg="mod">
          <ac:chgData name="Ashley Mackenzie-White" userId="de2dafed-3773-4a44-8dbd-67ee9359b01e" providerId="ADAL" clId="{42CB7F85-29EA-4D05-8555-C874F7A86061}" dt="2024-01-24T09:43:12.126" v="41" actId="12"/>
          <ac:spMkLst>
            <pc:docMk/>
            <pc:sldMk cId="3991081737" sldId="477"/>
            <ac:spMk id="3" creationId="{B39D7F0E-0EA6-C41A-0250-B9D0A2D23030}"/>
          </ac:spMkLst>
        </pc:spChg>
        <pc:spChg chg="mod">
          <ac:chgData name="Ashley Mackenzie-White" userId="de2dafed-3773-4a44-8dbd-67ee9359b01e" providerId="ADAL" clId="{42CB7F85-29EA-4D05-8555-C874F7A86061}" dt="2024-01-24T11:26:33.563" v="151" actId="14100"/>
          <ac:spMkLst>
            <pc:docMk/>
            <pc:sldMk cId="3991081737" sldId="477"/>
            <ac:spMk id="5" creationId="{ABE920CF-E1D4-1364-9D52-5813BA54D9CB}"/>
          </ac:spMkLst>
        </pc:spChg>
        <pc:spChg chg="mod">
          <ac:chgData name="Ashley Mackenzie-White" userId="de2dafed-3773-4a44-8dbd-67ee9359b01e" providerId="ADAL" clId="{42CB7F85-29EA-4D05-8555-C874F7A86061}" dt="2024-01-24T13:38:06.504" v="2109" actId="404"/>
          <ac:spMkLst>
            <pc:docMk/>
            <pc:sldMk cId="3991081737" sldId="477"/>
            <ac:spMk id="6" creationId="{02BED812-E0CB-DB50-FA8E-134C3163E1FC}"/>
          </ac:spMkLst>
        </pc:spChg>
      </pc:sldChg>
      <pc:sldChg chg="modSp mod">
        <pc:chgData name="Ashley Mackenzie-White" userId="de2dafed-3773-4a44-8dbd-67ee9359b01e" providerId="ADAL" clId="{42CB7F85-29EA-4D05-8555-C874F7A86061}" dt="2024-01-24T11:26:28.416" v="150" actId="14100"/>
        <pc:sldMkLst>
          <pc:docMk/>
          <pc:sldMk cId="562981473" sldId="500"/>
        </pc:sldMkLst>
        <pc:spChg chg="mod">
          <ac:chgData name="Ashley Mackenzie-White" userId="de2dafed-3773-4a44-8dbd-67ee9359b01e" providerId="ADAL" clId="{42CB7F85-29EA-4D05-8555-C874F7A86061}" dt="2024-01-24T09:40:08.125" v="16" actId="2711"/>
          <ac:spMkLst>
            <pc:docMk/>
            <pc:sldMk cId="562981473" sldId="500"/>
            <ac:spMk id="3" creationId="{3B75AC51-722E-21D8-A1B6-7B786023AC42}"/>
          </ac:spMkLst>
        </pc:spChg>
        <pc:spChg chg="mod">
          <ac:chgData name="Ashley Mackenzie-White" userId="de2dafed-3773-4a44-8dbd-67ee9359b01e" providerId="ADAL" clId="{42CB7F85-29EA-4D05-8555-C874F7A86061}" dt="2024-01-24T11:26:28.416" v="150" actId="14100"/>
          <ac:spMkLst>
            <pc:docMk/>
            <pc:sldMk cId="562981473" sldId="500"/>
            <ac:spMk id="4" creationId="{114E33A1-5A9E-20BB-F0DE-143889676193}"/>
          </ac:spMkLst>
        </pc:spChg>
        <pc:spChg chg="mod">
          <ac:chgData name="Ashley Mackenzie-White" userId="de2dafed-3773-4a44-8dbd-67ee9359b01e" providerId="ADAL" clId="{42CB7F85-29EA-4D05-8555-C874F7A86061}" dt="2024-01-24T09:42:56.674" v="39" actId="1076"/>
          <ac:spMkLst>
            <pc:docMk/>
            <pc:sldMk cId="562981473" sldId="500"/>
            <ac:spMk id="6" creationId="{21D2F5C5-10FE-B9EC-8DFF-66B5B1E79E94}"/>
          </ac:spMkLst>
        </pc:spChg>
      </pc:sldChg>
      <pc:sldChg chg="addSp delSp modSp mod">
        <pc:chgData name="Ashley Mackenzie-White" userId="de2dafed-3773-4a44-8dbd-67ee9359b01e" providerId="ADAL" clId="{42CB7F85-29EA-4D05-8555-C874F7A86061}" dt="2024-01-24T12:26:17.909" v="906" actId="120"/>
        <pc:sldMkLst>
          <pc:docMk/>
          <pc:sldMk cId="542643091" sldId="501"/>
        </pc:sldMkLst>
        <pc:spChg chg="mod">
          <ac:chgData name="Ashley Mackenzie-White" userId="de2dafed-3773-4a44-8dbd-67ee9359b01e" providerId="ADAL" clId="{42CB7F85-29EA-4D05-8555-C874F7A86061}" dt="2024-01-24T11:27:48.240" v="161" actId="14100"/>
          <ac:spMkLst>
            <pc:docMk/>
            <pc:sldMk cId="542643091" sldId="501"/>
            <ac:spMk id="4" creationId="{68A7BA00-DBCA-6484-2B36-766A063D9187}"/>
          </ac:spMkLst>
        </pc:spChg>
        <pc:spChg chg="mod">
          <ac:chgData name="Ashley Mackenzie-White" userId="de2dafed-3773-4a44-8dbd-67ee9359b01e" providerId="ADAL" clId="{42CB7F85-29EA-4D05-8555-C874F7A86061}" dt="2024-01-24T12:26:17.909" v="906" actId="120"/>
          <ac:spMkLst>
            <pc:docMk/>
            <pc:sldMk cId="542643091" sldId="501"/>
            <ac:spMk id="6" creationId="{17E7C599-2045-8DEB-95D7-747A89738281}"/>
          </ac:spMkLst>
        </pc:spChg>
        <pc:picChg chg="add del mod">
          <ac:chgData name="Ashley Mackenzie-White" userId="de2dafed-3773-4a44-8dbd-67ee9359b01e" providerId="ADAL" clId="{42CB7F85-29EA-4D05-8555-C874F7A86061}" dt="2024-01-24T11:31:39.847" v="223"/>
          <ac:picMkLst>
            <pc:docMk/>
            <pc:sldMk cId="542643091" sldId="501"/>
            <ac:picMk id="2" creationId="{2B52F170-79B3-0E2E-71C3-D0D971601FD7}"/>
          </ac:picMkLst>
        </pc:picChg>
        <pc:picChg chg="mod">
          <ac:chgData name="Ashley Mackenzie-White" userId="de2dafed-3773-4a44-8dbd-67ee9359b01e" providerId="ADAL" clId="{42CB7F85-29EA-4D05-8555-C874F7A86061}" dt="2024-01-24T11:33:07.065" v="239" actId="14100"/>
          <ac:picMkLst>
            <pc:docMk/>
            <pc:sldMk cId="542643091" sldId="501"/>
            <ac:picMk id="2050" creationId="{31AB4668-6B44-45F2-CA26-6B494BFD2927}"/>
          </ac:picMkLst>
        </pc:picChg>
      </pc:sldChg>
      <pc:sldChg chg="addSp delSp modSp mod">
        <pc:chgData name="Ashley Mackenzie-White" userId="de2dafed-3773-4a44-8dbd-67ee9359b01e" providerId="ADAL" clId="{42CB7F85-29EA-4D05-8555-C874F7A86061}" dt="2024-01-24T13:20:54.335" v="1901" actId="167"/>
        <pc:sldMkLst>
          <pc:docMk/>
          <pc:sldMk cId="125676409" sldId="502"/>
        </pc:sldMkLst>
        <pc:spChg chg="mod">
          <ac:chgData name="Ashley Mackenzie-White" userId="de2dafed-3773-4a44-8dbd-67ee9359b01e" providerId="ADAL" clId="{42CB7F85-29EA-4D05-8555-C874F7A86061}" dt="2024-01-24T09:50:28.321" v="94" actId="1036"/>
          <ac:spMkLst>
            <pc:docMk/>
            <pc:sldMk cId="125676409" sldId="502"/>
            <ac:spMk id="3" creationId="{09205E0D-8BE5-D8B5-1FE5-C8F8932349C7}"/>
          </ac:spMkLst>
        </pc:spChg>
        <pc:spChg chg="mod">
          <ac:chgData name="Ashley Mackenzie-White" userId="de2dafed-3773-4a44-8dbd-67ee9359b01e" providerId="ADAL" clId="{42CB7F85-29EA-4D05-8555-C874F7A86061}" dt="2024-01-24T09:50:34.304" v="109" actId="1036"/>
          <ac:spMkLst>
            <pc:docMk/>
            <pc:sldMk cId="125676409" sldId="502"/>
            <ac:spMk id="4" creationId="{F01AB40C-008C-36C5-41EB-60021DE36E0E}"/>
          </ac:spMkLst>
        </pc:spChg>
        <pc:spChg chg="mod">
          <ac:chgData name="Ashley Mackenzie-White" userId="de2dafed-3773-4a44-8dbd-67ee9359b01e" providerId="ADAL" clId="{42CB7F85-29EA-4D05-8555-C874F7A86061}" dt="2024-01-24T11:26:39.251" v="152" actId="14100"/>
          <ac:spMkLst>
            <pc:docMk/>
            <pc:sldMk cId="125676409" sldId="502"/>
            <ac:spMk id="5" creationId="{A94C38BB-7320-53AA-CBA1-CD5AA35563A1}"/>
          </ac:spMkLst>
        </pc:spChg>
        <pc:spChg chg="add mod ord">
          <ac:chgData name="Ashley Mackenzie-White" userId="de2dafed-3773-4a44-8dbd-67ee9359b01e" providerId="ADAL" clId="{42CB7F85-29EA-4D05-8555-C874F7A86061}" dt="2024-01-24T13:20:54.335" v="1901" actId="167"/>
          <ac:spMkLst>
            <pc:docMk/>
            <pc:sldMk cId="125676409" sldId="502"/>
            <ac:spMk id="6" creationId="{69706C1C-FC04-80F7-EE1E-18FEB8D5D220}"/>
          </ac:spMkLst>
        </pc:spChg>
        <pc:spChg chg="mod">
          <ac:chgData name="Ashley Mackenzie-White" userId="de2dafed-3773-4a44-8dbd-67ee9359b01e" providerId="ADAL" clId="{42CB7F85-29EA-4D05-8555-C874F7A86061}" dt="2024-01-24T09:51:14.104" v="125" actId="1076"/>
          <ac:spMkLst>
            <pc:docMk/>
            <pc:sldMk cId="125676409" sldId="502"/>
            <ac:spMk id="7" creationId="{287FD361-2AD6-A9C4-775B-02B1C3A96B20}"/>
          </ac:spMkLst>
        </pc:spChg>
        <pc:spChg chg="del">
          <ac:chgData name="Ashley Mackenzie-White" userId="de2dafed-3773-4a44-8dbd-67ee9359b01e" providerId="ADAL" clId="{42CB7F85-29EA-4D05-8555-C874F7A86061}" dt="2024-01-24T13:20:49.443" v="1899" actId="478"/>
          <ac:spMkLst>
            <pc:docMk/>
            <pc:sldMk cId="125676409" sldId="502"/>
            <ac:spMk id="34818" creationId="{00000000-0000-0000-0000-000000000000}"/>
          </ac:spMkLst>
        </pc:spChg>
        <pc:picChg chg="mod">
          <ac:chgData name="Ashley Mackenzie-White" userId="de2dafed-3773-4a44-8dbd-67ee9359b01e" providerId="ADAL" clId="{42CB7F85-29EA-4D05-8555-C874F7A86061}" dt="2024-01-24T09:50:23.371" v="84" actId="1036"/>
          <ac:picMkLst>
            <pc:docMk/>
            <pc:sldMk cId="125676409" sldId="502"/>
            <ac:picMk id="2" creationId="{00E4EEFE-AD47-7C0F-54C2-D2489F710B3D}"/>
          </ac:picMkLst>
        </pc:picChg>
      </pc:sldChg>
      <pc:sldChg chg="modSp mod">
        <pc:chgData name="Ashley Mackenzie-White" userId="de2dafed-3773-4a44-8dbd-67ee9359b01e" providerId="ADAL" clId="{42CB7F85-29EA-4D05-8555-C874F7A86061}" dt="2024-01-24T11:48:37.300" v="624" actId="2711"/>
        <pc:sldMkLst>
          <pc:docMk/>
          <pc:sldMk cId="3523884549" sldId="503"/>
        </pc:sldMkLst>
        <pc:spChg chg="mod">
          <ac:chgData name="Ashley Mackenzie-White" userId="de2dafed-3773-4a44-8dbd-67ee9359b01e" providerId="ADAL" clId="{42CB7F85-29EA-4D05-8555-C874F7A86061}" dt="2024-01-24T11:48:31.278" v="623" actId="14100"/>
          <ac:spMkLst>
            <pc:docMk/>
            <pc:sldMk cId="3523884549" sldId="503"/>
            <ac:spMk id="8" creationId="{166750CE-8F87-2DD1-7B5D-C63AD474044E}"/>
          </ac:spMkLst>
        </pc:spChg>
        <pc:spChg chg="mod">
          <ac:chgData name="Ashley Mackenzie-White" userId="de2dafed-3773-4a44-8dbd-67ee9359b01e" providerId="ADAL" clId="{42CB7F85-29EA-4D05-8555-C874F7A86061}" dt="2024-01-24T11:48:37.300" v="624" actId="2711"/>
          <ac:spMkLst>
            <pc:docMk/>
            <pc:sldMk cId="3523884549" sldId="503"/>
            <ac:spMk id="9" creationId="{14F45A51-DD4B-DD97-EAB0-C38A554EFE08}"/>
          </ac:spMkLst>
        </pc:spChg>
      </pc:sldChg>
      <pc:sldChg chg="modSp mod">
        <pc:chgData name="Ashley Mackenzie-White" userId="de2dafed-3773-4a44-8dbd-67ee9359b01e" providerId="ADAL" clId="{42CB7F85-29EA-4D05-8555-C874F7A86061}" dt="2024-01-24T13:38:24.015" v="2111" actId="2711"/>
        <pc:sldMkLst>
          <pc:docMk/>
          <pc:sldMk cId="261334212" sldId="504"/>
        </pc:sldMkLst>
        <pc:spChg chg="mod">
          <ac:chgData name="Ashley Mackenzie-White" userId="de2dafed-3773-4a44-8dbd-67ee9359b01e" providerId="ADAL" clId="{42CB7F85-29EA-4D05-8555-C874F7A86061}" dt="2024-01-24T10:24:49.115" v="149" actId="13926"/>
          <ac:spMkLst>
            <pc:docMk/>
            <pc:sldMk cId="261334212" sldId="504"/>
            <ac:spMk id="4" creationId="{51A1C197-9348-4CFA-2B5F-5306EEAD7C60}"/>
          </ac:spMkLst>
        </pc:spChg>
        <pc:spChg chg="mod">
          <ac:chgData name="Ashley Mackenzie-White" userId="de2dafed-3773-4a44-8dbd-67ee9359b01e" providerId="ADAL" clId="{42CB7F85-29EA-4D05-8555-C874F7A86061}" dt="2024-01-24T10:24:30.459" v="133" actId="14100"/>
          <ac:spMkLst>
            <pc:docMk/>
            <pc:sldMk cId="261334212" sldId="504"/>
            <ac:spMk id="5" creationId="{63A1235B-FB5F-FF2E-3E3D-11E5DDD7B200}"/>
          </ac:spMkLst>
        </pc:spChg>
        <pc:spChg chg="mod">
          <ac:chgData name="Ashley Mackenzie-White" userId="de2dafed-3773-4a44-8dbd-67ee9359b01e" providerId="ADAL" clId="{42CB7F85-29EA-4D05-8555-C874F7A86061}" dt="2024-01-24T13:38:24.015" v="2111" actId="2711"/>
          <ac:spMkLst>
            <pc:docMk/>
            <pc:sldMk cId="261334212" sldId="504"/>
            <ac:spMk id="7" creationId="{3EC03974-8118-4FB2-1931-5D80ADC56B6B}"/>
          </ac:spMkLst>
        </pc:spChg>
      </pc:sldChg>
      <pc:sldChg chg="addSp delSp modSp mod ord">
        <pc:chgData name="Ashley Mackenzie-White" userId="de2dafed-3773-4a44-8dbd-67ee9359b01e" providerId="ADAL" clId="{42CB7F85-29EA-4D05-8555-C874F7A86061}" dt="2024-01-24T12:41:10.023" v="972"/>
        <pc:sldMkLst>
          <pc:docMk/>
          <pc:sldMk cId="4022811007" sldId="505"/>
        </pc:sldMkLst>
        <pc:spChg chg="add mod">
          <ac:chgData name="Ashley Mackenzie-White" userId="de2dafed-3773-4a44-8dbd-67ee9359b01e" providerId="ADAL" clId="{42CB7F85-29EA-4D05-8555-C874F7A86061}" dt="2024-01-24T11:44:06.745" v="505" actId="1035"/>
          <ac:spMkLst>
            <pc:docMk/>
            <pc:sldMk cId="4022811007" sldId="505"/>
            <ac:spMk id="4" creationId="{039F4FD6-9B40-A7E3-0526-FBCBF000A06D}"/>
          </ac:spMkLst>
        </pc:spChg>
        <pc:spChg chg="mod">
          <ac:chgData name="Ashley Mackenzie-White" userId="de2dafed-3773-4a44-8dbd-67ee9359b01e" providerId="ADAL" clId="{42CB7F85-29EA-4D05-8555-C874F7A86061}" dt="2024-01-24T11:41:28.112" v="395" actId="14100"/>
          <ac:spMkLst>
            <pc:docMk/>
            <pc:sldMk cId="4022811007" sldId="505"/>
            <ac:spMk id="8" creationId="{1FEAEA9A-385F-0A0E-5892-2E38F771A761}"/>
          </ac:spMkLst>
        </pc:spChg>
        <pc:spChg chg="add del">
          <ac:chgData name="Ashley Mackenzie-White" userId="de2dafed-3773-4a44-8dbd-67ee9359b01e" providerId="ADAL" clId="{42CB7F85-29EA-4D05-8555-C874F7A86061}" dt="2024-01-24T11:44:12.023" v="507" actId="478"/>
          <ac:spMkLst>
            <pc:docMk/>
            <pc:sldMk cId="4022811007" sldId="505"/>
            <ac:spMk id="9" creationId="{1E35C1FE-48B9-CFD5-8133-8449AD03EC21}"/>
          </ac:spMkLst>
        </pc:spChg>
        <pc:spChg chg="mod">
          <ac:chgData name="Ashley Mackenzie-White" userId="de2dafed-3773-4a44-8dbd-67ee9359b01e" providerId="ADAL" clId="{42CB7F85-29EA-4D05-8555-C874F7A86061}" dt="2024-01-24T11:45:15.797" v="581" actId="20577"/>
          <ac:spMkLst>
            <pc:docMk/>
            <pc:sldMk cId="4022811007" sldId="505"/>
            <ac:spMk id="10" creationId="{D9B6BCFE-655E-84BD-48F2-2772FAFCB288}"/>
          </ac:spMkLst>
        </pc:spChg>
        <pc:spChg chg="add mod">
          <ac:chgData name="Ashley Mackenzie-White" userId="de2dafed-3773-4a44-8dbd-67ee9359b01e" providerId="ADAL" clId="{42CB7F85-29EA-4D05-8555-C874F7A86061}" dt="2024-01-24T11:45:39.553" v="596" actId="1035"/>
          <ac:spMkLst>
            <pc:docMk/>
            <pc:sldMk cId="4022811007" sldId="505"/>
            <ac:spMk id="11" creationId="{52FAB456-3D25-9356-3E1C-7F726043897C}"/>
          </ac:spMkLst>
        </pc:spChg>
        <pc:picChg chg="add mod">
          <ac:chgData name="Ashley Mackenzie-White" userId="de2dafed-3773-4a44-8dbd-67ee9359b01e" providerId="ADAL" clId="{42CB7F85-29EA-4D05-8555-C874F7A86061}" dt="2024-01-24T11:45:33.602" v="586" actId="1076"/>
          <ac:picMkLst>
            <pc:docMk/>
            <pc:sldMk cId="4022811007" sldId="505"/>
            <ac:picMk id="1026" creationId="{EF679998-EA43-255F-19F0-46A4CB9A7403}"/>
          </ac:picMkLst>
        </pc:picChg>
      </pc:sldChg>
      <pc:sldChg chg="modSp mod">
        <pc:chgData name="Ashley Mackenzie-White" userId="de2dafed-3773-4a44-8dbd-67ee9359b01e" providerId="ADAL" clId="{42CB7F85-29EA-4D05-8555-C874F7A86061}" dt="2024-01-24T13:38:54.236" v="2118" actId="404"/>
        <pc:sldMkLst>
          <pc:docMk/>
          <pc:sldMk cId="3391815773" sldId="506"/>
        </pc:sldMkLst>
        <pc:spChg chg="mod">
          <ac:chgData name="Ashley Mackenzie-White" userId="de2dafed-3773-4a44-8dbd-67ee9359b01e" providerId="ADAL" clId="{42CB7F85-29EA-4D05-8555-C874F7A86061}" dt="2024-01-24T13:38:54.236" v="2118" actId="404"/>
          <ac:spMkLst>
            <pc:docMk/>
            <pc:sldMk cId="3391815773" sldId="506"/>
            <ac:spMk id="2" creationId="{B24C0198-01B1-EFCF-8291-5B0FA341CD21}"/>
          </ac:spMkLst>
        </pc:spChg>
        <pc:spChg chg="mod">
          <ac:chgData name="Ashley Mackenzie-White" userId="de2dafed-3773-4a44-8dbd-67ee9359b01e" providerId="ADAL" clId="{42CB7F85-29EA-4D05-8555-C874F7A86061}" dt="2024-01-24T11:45:52.328" v="598" actId="14100"/>
          <ac:spMkLst>
            <pc:docMk/>
            <pc:sldMk cId="3391815773" sldId="506"/>
            <ac:spMk id="6" creationId="{6AB72387-96C7-B2ED-13C7-B14EDA3668DD}"/>
          </ac:spMkLst>
        </pc:spChg>
        <pc:spChg chg="mod">
          <ac:chgData name="Ashley Mackenzie-White" userId="de2dafed-3773-4a44-8dbd-67ee9359b01e" providerId="ADAL" clId="{42CB7F85-29EA-4D05-8555-C874F7A86061}" dt="2024-01-24T11:45:58.135" v="599" actId="2711"/>
          <ac:spMkLst>
            <pc:docMk/>
            <pc:sldMk cId="3391815773" sldId="506"/>
            <ac:spMk id="8" creationId="{B968F62F-F1CA-2383-DA41-C685E360C216}"/>
          </ac:spMkLst>
        </pc:spChg>
      </pc:sldChg>
      <pc:sldChg chg="addSp delSp modSp mod">
        <pc:chgData name="Ashley Mackenzie-White" userId="de2dafed-3773-4a44-8dbd-67ee9359b01e" providerId="ADAL" clId="{42CB7F85-29EA-4D05-8555-C874F7A86061}" dt="2024-01-24T13:38:32.428" v="2114" actId="1076"/>
        <pc:sldMkLst>
          <pc:docMk/>
          <pc:sldMk cId="4280606242" sldId="509"/>
        </pc:sldMkLst>
        <pc:spChg chg="mod">
          <ac:chgData name="Ashley Mackenzie-White" userId="de2dafed-3773-4a44-8dbd-67ee9359b01e" providerId="ADAL" clId="{42CB7F85-29EA-4D05-8555-C874F7A86061}" dt="2024-01-24T13:38:32.428" v="2114" actId="1076"/>
          <ac:spMkLst>
            <pc:docMk/>
            <pc:sldMk cId="4280606242" sldId="509"/>
            <ac:spMk id="2" creationId="{BF732822-1878-FDE7-15BF-2041BC9332FA}"/>
          </ac:spMkLst>
        </pc:spChg>
        <pc:spChg chg="add mod ord">
          <ac:chgData name="Ashley Mackenzie-White" userId="de2dafed-3773-4a44-8dbd-67ee9359b01e" providerId="ADAL" clId="{42CB7F85-29EA-4D05-8555-C874F7A86061}" dt="2024-01-24T13:21:58.994" v="1913" actId="167"/>
          <ac:spMkLst>
            <pc:docMk/>
            <pc:sldMk cId="4280606242" sldId="509"/>
            <ac:spMk id="3" creationId="{0FA7C75B-8CC7-F459-ABB5-1AB56A2D21BB}"/>
          </ac:spMkLst>
        </pc:spChg>
        <pc:spChg chg="mod">
          <ac:chgData name="Ashley Mackenzie-White" userId="de2dafed-3773-4a44-8dbd-67ee9359b01e" providerId="ADAL" clId="{42CB7F85-29EA-4D05-8555-C874F7A86061}" dt="2024-01-24T11:26:53.198" v="154" actId="14100"/>
          <ac:spMkLst>
            <pc:docMk/>
            <pc:sldMk cId="4280606242" sldId="509"/>
            <ac:spMk id="5" creationId="{ABE920CF-E1D4-1364-9D52-5813BA54D9CB}"/>
          </ac:spMkLst>
        </pc:spChg>
        <pc:spChg chg="mod">
          <ac:chgData name="Ashley Mackenzie-White" userId="de2dafed-3773-4a44-8dbd-67ee9359b01e" providerId="ADAL" clId="{42CB7F85-29EA-4D05-8555-C874F7A86061}" dt="2024-01-24T11:26:59.435" v="155" actId="2711"/>
          <ac:spMkLst>
            <pc:docMk/>
            <pc:sldMk cId="4280606242" sldId="509"/>
            <ac:spMk id="6" creationId="{AC9CBA98-6F90-6DE1-F7B7-42C356B4B415}"/>
          </ac:spMkLst>
        </pc:spChg>
        <pc:spChg chg="del">
          <ac:chgData name="Ashley Mackenzie-White" userId="de2dafed-3773-4a44-8dbd-67ee9359b01e" providerId="ADAL" clId="{42CB7F85-29EA-4D05-8555-C874F7A86061}" dt="2024-01-24T13:21:55.497" v="1911" actId="478"/>
          <ac:spMkLst>
            <pc:docMk/>
            <pc:sldMk cId="4280606242" sldId="509"/>
            <ac:spMk id="21506" creationId="{00000000-0000-0000-0000-000000000000}"/>
          </ac:spMkLst>
        </pc:spChg>
      </pc:sldChg>
      <pc:sldChg chg="addSp delSp modSp mod">
        <pc:chgData name="Ashley Mackenzie-White" userId="de2dafed-3773-4a44-8dbd-67ee9359b01e" providerId="ADAL" clId="{42CB7F85-29EA-4D05-8555-C874F7A86061}" dt="2024-01-24T13:39:20.347" v="2119" actId="404"/>
        <pc:sldMkLst>
          <pc:docMk/>
          <pc:sldMk cId="3490982297" sldId="510"/>
        </pc:sldMkLst>
        <pc:spChg chg="del">
          <ac:chgData name="Ashley Mackenzie-White" userId="de2dafed-3773-4a44-8dbd-67ee9359b01e" providerId="ADAL" clId="{42CB7F85-29EA-4D05-8555-C874F7A86061}" dt="2024-01-24T11:47:13.934" v="608" actId="478"/>
          <ac:spMkLst>
            <pc:docMk/>
            <pc:sldMk cId="3490982297" sldId="510"/>
            <ac:spMk id="3" creationId="{4102D38E-9934-E2C7-805A-7584A0E3B4FC}"/>
          </ac:spMkLst>
        </pc:spChg>
        <pc:spChg chg="add mod">
          <ac:chgData name="Ashley Mackenzie-White" userId="de2dafed-3773-4a44-8dbd-67ee9359b01e" providerId="ADAL" clId="{42CB7F85-29EA-4D05-8555-C874F7A86061}" dt="2024-01-24T13:39:20.347" v="2119" actId="404"/>
          <ac:spMkLst>
            <pc:docMk/>
            <pc:sldMk cId="3490982297" sldId="510"/>
            <ac:spMk id="5" creationId="{306D5D6D-40A7-BAF5-12DB-45935E91C392}"/>
          </ac:spMkLst>
        </pc:spChg>
        <pc:spChg chg="mod">
          <ac:chgData name="Ashley Mackenzie-White" userId="de2dafed-3773-4a44-8dbd-67ee9359b01e" providerId="ADAL" clId="{42CB7F85-29EA-4D05-8555-C874F7A86061}" dt="2024-01-24T11:47:38.413" v="615" actId="14100"/>
          <ac:spMkLst>
            <pc:docMk/>
            <pc:sldMk cId="3490982297" sldId="510"/>
            <ac:spMk id="6" creationId="{6AB72387-96C7-B2ED-13C7-B14EDA3668DD}"/>
          </ac:spMkLst>
        </pc:spChg>
        <pc:spChg chg="mod">
          <ac:chgData name="Ashley Mackenzie-White" userId="de2dafed-3773-4a44-8dbd-67ee9359b01e" providerId="ADAL" clId="{42CB7F85-29EA-4D05-8555-C874F7A86061}" dt="2024-01-24T11:47:51.264" v="617" actId="20577"/>
          <ac:spMkLst>
            <pc:docMk/>
            <pc:sldMk cId="3490982297" sldId="510"/>
            <ac:spMk id="8" creationId="{B968F62F-F1CA-2383-DA41-C685E360C216}"/>
          </ac:spMkLst>
        </pc:spChg>
        <pc:picChg chg="add mod">
          <ac:chgData name="Ashley Mackenzie-White" userId="de2dafed-3773-4a44-8dbd-67ee9359b01e" providerId="ADAL" clId="{42CB7F85-29EA-4D05-8555-C874F7A86061}" dt="2024-01-24T12:28:18.138" v="917" actId="14100"/>
          <ac:picMkLst>
            <pc:docMk/>
            <pc:sldMk cId="3490982297" sldId="510"/>
            <ac:picMk id="4" creationId="{F79D5F8D-D157-8C4B-0F96-E1C9582103E1}"/>
          </ac:picMkLst>
        </pc:picChg>
      </pc:sldChg>
      <pc:sldChg chg="addSp delSp modSp del mod">
        <pc:chgData name="Ashley Mackenzie-White" userId="de2dafed-3773-4a44-8dbd-67ee9359b01e" providerId="ADAL" clId="{42CB7F85-29EA-4D05-8555-C874F7A86061}" dt="2024-01-24T13:11:13.939" v="1781" actId="47"/>
        <pc:sldMkLst>
          <pc:docMk/>
          <pc:sldMk cId="337278188" sldId="512"/>
        </pc:sldMkLst>
        <pc:spChg chg="mod">
          <ac:chgData name="Ashley Mackenzie-White" userId="de2dafed-3773-4a44-8dbd-67ee9359b01e" providerId="ADAL" clId="{42CB7F85-29EA-4D05-8555-C874F7A86061}" dt="2024-01-24T11:55:35.477" v="882" actId="20577"/>
          <ac:spMkLst>
            <pc:docMk/>
            <pc:sldMk cId="337278188" sldId="512"/>
            <ac:spMk id="3" creationId="{B4ED4088-E255-B57A-82B2-E66232168189}"/>
          </ac:spMkLst>
        </pc:spChg>
        <pc:spChg chg="add mod">
          <ac:chgData name="Ashley Mackenzie-White" userId="de2dafed-3773-4a44-8dbd-67ee9359b01e" providerId="ADAL" clId="{42CB7F85-29EA-4D05-8555-C874F7A86061}" dt="2024-01-24T12:46:13.629" v="1001" actId="1076"/>
          <ac:spMkLst>
            <pc:docMk/>
            <pc:sldMk cId="337278188" sldId="512"/>
            <ac:spMk id="4" creationId="{09BA978A-1B95-172D-7929-679C38EA9B5D}"/>
          </ac:spMkLst>
        </pc:spChg>
        <pc:spChg chg="mod">
          <ac:chgData name="Ashley Mackenzie-White" userId="de2dafed-3773-4a44-8dbd-67ee9359b01e" providerId="ADAL" clId="{42CB7F85-29EA-4D05-8555-C874F7A86061}" dt="2024-01-24T11:53:34.894" v="774" actId="14100"/>
          <ac:spMkLst>
            <pc:docMk/>
            <pc:sldMk cId="337278188" sldId="512"/>
            <ac:spMk id="8" creationId="{166750CE-8F87-2DD1-7B5D-C63AD474044E}"/>
          </ac:spMkLst>
        </pc:spChg>
        <pc:spChg chg="mod">
          <ac:chgData name="Ashley Mackenzie-White" userId="de2dafed-3773-4a44-8dbd-67ee9359b01e" providerId="ADAL" clId="{42CB7F85-29EA-4D05-8555-C874F7A86061}" dt="2024-01-24T12:46:11.217" v="1000" actId="1076"/>
          <ac:spMkLst>
            <pc:docMk/>
            <pc:sldMk cId="337278188" sldId="512"/>
            <ac:spMk id="34818" creationId="{00000000-0000-0000-0000-000000000000}"/>
          </ac:spMkLst>
        </pc:spChg>
        <pc:picChg chg="add del">
          <ac:chgData name="Ashley Mackenzie-White" userId="de2dafed-3773-4a44-8dbd-67ee9359b01e" providerId="ADAL" clId="{42CB7F85-29EA-4D05-8555-C874F7A86061}" dt="2024-01-24T13:10:39.065" v="1774" actId="478"/>
          <ac:picMkLst>
            <pc:docMk/>
            <pc:sldMk cId="337278188" sldId="512"/>
            <ac:picMk id="5122" creationId="{CC054C01-104E-524B-2CDA-1DF9A937958C}"/>
          </ac:picMkLst>
        </pc:picChg>
      </pc:sldChg>
      <pc:sldChg chg="modSp del mod">
        <pc:chgData name="Ashley Mackenzie-White" userId="de2dafed-3773-4a44-8dbd-67ee9359b01e" providerId="ADAL" clId="{42CB7F85-29EA-4D05-8555-C874F7A86061}" dt="2024-01-24T11:50:10.644" v="627" actId="47"/>
        <pc:sldMkLst>
          <pc:docMk/>
          <pc:sldMk cId="3641091979" sldId="513"/>
        </pc:sldMkLst>
        <pc:spChg chg="mod">
          <ac:chgData name="Ashley Mackenzie-White" userId="de2dafed-3773-4a44-8dbd-67ee9359b01e" providerId="ADAL" clId="{42CB7F85-29EA-4D05-8555-C874F7A86061}" dt="2024-01-24T11:49:02.369" v="626" actId="14100"/>
          <ac:spMkLst>
            <pc:docMk/>
            <pc:sldMk cId="3641091979" sldId="513"/>
            <ac:spMk id="5" creationId="{ABE920CF-E1D4-1364-9D52-5813BA54D9CB}"/>
          </ac:spMkLst>
        </pc:spChg>
      </pc:sldChg>
      <pc:sldChg chg="addSp delSp modSp mod">
        <pc:chgData name="Ashley Mackenzie-White" userId="de2dafed-3773-4a44-8dbd-67ee9359b01e" providerId="ADAL" clId="{42CB7F85-29EA-4D05-8555-C874F7A86061}" dt="2024-01-24T13:39:24.041" v="2120" actId="404"/>
        <pc:sldMkLst>
          <pc:docMk/>
          <pc:sldMk cId="2755895055" sldId="514"/>
        </pc:sldMkLst>
        <pc:spChg chg="del">
          <ac:chgData name="Ashley Mackenzie-White" userId="de2dafed-3773-4a44-8dbd-67ee9359b01e" providerId="ADAL" clId="{42CB7F85-29EA-4D05-8555-C874F7A86061}" dt="2024-01-24T13:12:40.991" v="1796" actId="478"/>
          <ac:spMkLst>
            <pc:docMk/>
            <pc:sldMk cId="2755895055" sldId="514"/>
            <ac:spMk id="2" creationId="{A52D6F55-B1E4-C0A1-585A-8F89A5178516}"/>
          </ac:spMkLst>
        </pc:spChg>
        <pc:spChg chg="mod">
          <ac:chgData name="Ashley Mackenzie-White" userId="de2dafed-3773-4a44-8dbd-67ee9359b01e" providerId="ADAL" clId="{42CB7F85-29EA-4D05-8555-C874F7A86061}" dt="2024-01-24T11:52:42.614" v="771" actId="1076"/>
          <ac:spMkLst>
            <pc:docMk/>
            <pc:sldMk cId="2755895055" sldId="514"/>
            <ac:spMk id="4" creationId="{BDD4550E-C8FC-5EAF-0CA2-4CB2D2BD0948}"/>
          </ac:spMkLst>
        </pc:spChg>
        <pc:spChg chg="add mod">
          <ac:chgData name="Ashley Mackenzie-White" userId="de2dafed-3773-4a44-8dbd-67ee9359b01e" providerId="ADAL" clId="{42CB7F85-29EA-4D05-8555-C874F7A86061}" dt="2024-01-24T11:52:49.585" v="772"/>
          <ac:spMkLst>
            <pc:docMk/>
            <pc:sldMk cId="2755895055" sldId="514"/>
            <ac:spMk id="6" creationId="{02E99E88-AF5F-0656-E643-9E323D6EEB26}"/>
          </ac:spMkLst>
        </pc:spChg>
        <pc:spChg chg="add mod">
          <ac:chgData name="Ashley Mackenzie-White" userId="de2dafed-3773-4a44-8dbd-67ee9359b01e" providerId="ADAL" clId="{42CB7F85-29EA-4D05-8555-C874F7A86061}" dt="2024-01-24T13:39:24.041" v="2120" actId="404"/>
          <ac:spMkLst>
            <pc:docMk/>
            <pc:sldMk cId="2755895055" sldId="514"/>
            <ac:spMk id="7" creationId="{34607704-BAF0-E5C2-24AB-414D6889C16D}"/>
          </ac:spMkLst>
        </pc:spChg>
        <pc:picChg chg="mod">
          <ac:chgData name="Ashley Mackenzie-White" userId="de2dafed-3773-4a44-8dbd-67ee9359b01e" providerId="ADAL" clId="{42CB7F85-29EA-4D05-8555-C874F7A86061}" dt="2024-01-24T11:51:58.135" v="758" actId="14100"/>
          <ac:picMkLst>
            <pc:docMk/>
            <pc:sldMk cId="2755895055" sldId="514"/>
            <ac:picMk id="3" creationId="{0BCEEE6B-D086-DE6D-8CCE-C7ED5F164E33}"/>
          </ac:picMkLst>
        </pc:picChg>
        <pc:picChg chg="mod">
          <ac:chgData name="Ashley Mackenzie-White" userId="de2dafed-3773-4a44-8dbd-67ee9359b01e" providerId="ADAL" clId="{42CB7F85-29EA-4D05-8555-C874F7A86061}" dt="2024-01-24T11:52:08.776" v="761" actId="14100"/>
          <ac:picMkLst>
            <pc:docMk/>
            <pc:sldMk cId="2755895055" sldId="514"/>
            <ac:picMk id="5" creationId="{E05760CA-AEA1-6FB2-482F-3F5578129699}"/>
          </ac:picMkLst>
        </pc:picChg>
      </pc:sldChg>
      <pc:sldChg chg="addSp modSp mod">
        <pc:chgData name="Ashley Mackenzie-White" userId="de2dafed-3773-4a44-8dbd-67ee9359b01e" providerId="ADAL" clId="{42CB7F85-29EA-4D05-8555-C874F7A86061}" dt="2024-01-24T13:38:50.534" v="2116" actId="404"/>
        <pc:sldMkLst>
          <pc:docMk/>
          <pc:sldMk cId="847798163" sldId="516"/>
        </pc:sldMkLst>
        <pc:spChg chg="mod">
          <ac:chgData name="Ashley Mackenzie-White" userId="de2dafed-3773-4a44-8dbd-67ee9359b01e" providerId="ADAL" clId="{42CB7F85-29EA-4D05-8555-C874F7A86061}" dt="2024-01-24T11:39:12.790" v="280" actId="20577"/>
          <ac:spMkLst>
            <pc:docMk/>
            <pc:sldMk cId="847798163" sldId="516"/>
            <ac:spMk id="4" creationId="{68A7BA00-DBCA-6484-2B36-766A063D9187}"/>
          </ac:spMkLst>
        </pc:spChg>
        <pc:spChg chg="add mod">
          <ac:chgData name="Ashley Mackenzie-White" userId="de2dafed-3773-4a44-8dbd-67ee9359b01e" providerId="ADAL" clId="{42CB7F85-29EA-4D05-8555-C874F7A86061}" dt="2024-01-24T13:38:50.534" v="2116" actId="404"/>
          <ac:spMkLst>
            <pc:docMk/>
            <pc:sldMk cId="847798163" sldId="516"/>
            <ac:spMk id="5" creationId="{D8CD193C-1665-2660-9C18-A7EF97D4E149}"/>
          </ac:spMkLst>
        </pc:spChg>
        <pc:spChg chg="mod">
          <ac:chgData name="Ashley Mackenzie-White" userId="de2dafed-3773-4a44-8dbd-67ee9359b01e" providerId="ADAL" clId="{42CB7F85-29EA-4D05-8555-C874F7A86061}" dt="2024-01-24T11:41:12.240" v="391" actId="1076"/>
          <ac:spMkLst>
            <pc:docMk/>
            <pc:sldMk cId="847798163" sldId="516"/>
            <ac:spMk id="6" creationId="{17E7C599-2045-8DEB-95D7-747A89738281}"/>
          </ac:spMkLst>
        </pc:spChg>
      </pc:sldChg>
      <pc:sldChg chg="addSp delSp modSp add del mod ord">
        <pc:chgData name="Ashley Mackenzie-White" userId="de2dafed-3773-4a44-8dbd-67ee9359b01e" providerId="ADAL" clId="{42CB7F85-29EA-4D05-8555-C874F7A86061}" dt="2024-01-24T13:35:09.415" v="2088" actId="47"/>
        <pc:sldMkLst>
          <pc:docMk/>
          <pc:sldMk cId="3338949363" sldId="517"/>
        </pc:sldMkLst>
        <pc:spChg chg="del">
          <ac:chgData name="Ashley Mackenzie-White" userId="de2dafed-3773-4a44-8dbd-67ee9359b01e" providerId="ADAL" clId="{42CB7F85-29EA-4D05-8555-C874F7A86061}" dt="2024-01-24T13:11:06.680" v="1778" actId="478"/>
          <ac:spMkLst>
            <pc:docMk/>
            <pc:sldMk cId="3338949363" sldId="517"/>
            <ac:spMk id="2" creationId="{46E39028-952F-F577-A3CF-717A79891787}"/>
          </ac:spMkLst>
        </pc:spChg>
        <pc:spChg chg="mod">
          <ac:chgData name="Ashley Mackenzie-White" userId="de2dafed-3773-4a44-8dbd-67ee9359b01e" providerId="ADAL" clId="{42CB7F85-29EA-4D05-8555-C874F7A86061}" dt="2024-01-24T12:29:38.104" v="943" actId="20577"/>
          <ac:spMkLst>
            <pc:docMk/>
            <pc:sldMk cId="3338949363" sldId="517"/>
            <ac:spMk id="6" creationId="{6AB72387-96C7-B2ED-13C7-B14EDA3668DD}"/>
          </ac:spMkLst>
        </pc:spChg>
        <pc:spChg chg="mod">
          <ac:chgData name="Ashley Mackenzie-White" userId="de2dafed-3773-4a44-8dbd-67ee9359b01e" providerId="ADAL" clId="{42CB7F85-29EA-4D05-8555-C874F7A86061}" dt="2024-01-24T12:42:12.229" v="978" actId="20577"/>
          <ac:spMkLst>
            <pc:docMk/>
            <pc:sldMk cId="3338949363" sldId="517"/>
            <ac:spMk id="8" creationId="{B968F62F-F1CA-2383-DA41-C685E360C216}"/>
          </ac:spMkLst>
        </pc:spChg>
        <pc:spChg chg="add mod">
          <ac:chgData name="Ashley Mackenzie-White" userId="de2dafed-3773-4a44-8dbd-67ee9359b01e" providerId="ADAL" clId="{42CB7F85-29EA-4D05-8555-C874F7A86061}" dt="2024-01-24T13:32:59.827" v="2041" actId="113"/>
          <ac:spMkLst>
            <pc:docMk/>
            <pc:sldMk cId="3338949363" sldId="517"/>
            <ac:spMk id="9" creationId="{FC0FBBA3-D5BE-E061-3D0A-EAB03390E03E}"/>
          </ac:spMkLst>
        </pc:spChg>
        <pc:spChg chg="add mod">
          <ac:chgData name="Ashley Mackenzie-White" userId="de2dafed-3773-4a44-8dbd-67ee9359b01e" providerId="ADAL" clId="{42CB7F85-29EA-4D05-8555-C874F7A86061}" dt="2024-01-24T13:22:54.422" v="1914" actId="207"/>
          <ac:spMkLst>
            <pc:docMk/>
            <pc:sldMk cId="3338949363" sldId="517"/>
            <ac:spMk id="10" creationId="{9ACC5A23-A45E-3A93-78D1-0FA0169B6DFD}"/>
          </ac:spMkLst>
        </pc:spChg>
        <pc:spChg chg="add mod ord">
          <ac:chgData name="Ashley Mackenzie-White" userId="de2dafed-3773-4a44-8dbd-67ee9359b01e" providerId="ADAL" clId="{42CB7F85-29EA-4D05-8555-C874F7A86061}" dt="2024-01-24T13:11:09.738" v="1780" actId="167"/>
          <ac:spMkLst>
            <pc:docMk/>
            <pc:sldMk cId="3338949363" sldId="517"/>
            <ac:spMk id="11" creationId="{D33CCBE3-4A61-11CB-51F2-95C3B1E320FC}"/>
          </ac:spMkLst>
        </pc:spChg>
        <pc:picChg chg="add del mod">
          <ac:chgData name="Ashley Mackenzie-White" userId="de2dafed-3773-4a44-8dbd-67ee9359b01e" providerId="ADAL" clId="{42CB7F85-29EA-4D05-8555-C874F7A86061}" dt="2024-01-24T12:42:00.272" v="973" actId="478"/>
          <ac:picMkLst>
            <pc:docMk/>
            <pc:sldMk cId="3338949363" sldId="517"/>
            <ac:picMk id="3" creationId="{B895796B-5104-56BE-C282-6078126F9AD2}"/>
          </ac:picMkLst>
        </pc:picChg>
        <pc:picChg chg="del">
          <ac:chgData name="Ashley Mackenzie-White" userId="de2dafed-3773-4a44-8dbd-67ee9359b01e" providerId="ADAL" clId="{42CB7F85-29EA-4D05-8555-C874F7A86061}" dt="2024-01-24T12:29:40.463" v="944" actId="478"/>
          <ac:picMkLst>
            <pc:docMk/>
            <pc:sldMk cId="3338949363" sldId="517"/>
            <ac:picMk id="4" creationId="{F79D5F8D-D157-8C4B-0F96-E1C9582103E1}"/>
          </ac:picMkLst>
        </pc:picChg>
        <pc:picChg chg="add mod">
          <ac:chgData name="Ashley Mackenzie-White" userId="de2dafed-3773-4a44-8dbd-67ee9359b01e" providerId="ADAL" clId="{42CB7F85-29EA-4D05-8555-C874F7A86061}" dt="2024-01-24T12:42:09.793" v="977" actId="14100"/>
          <ac:picMkLst>
            <pc:docMk/>
            <pc:sldMk cId="3338949363" sldId="517"/>
            <ac:picMk id="4098" creationId="{AE7FE6F6-12E0-25A1-0B41-F7DABDAC500E}"/>
          </ac:picMkLst>
        </pc:picChg>
      </pc:sldChg>
      <pc:sldChg chg="add del setBg">
        <pc:chgData name="Ashley Mackenzie-White" userId="de2dafed-3773-4a44-8dbd-67ee9359b01e" providerId="ADAL" clId="{42CB7F85-29EA-4D05-8555-C874F7A86061}" dt="2024-01-24T11:39:18.341" v="284"/>
        <pc:sldMkLst>
          <pc:docMk/>
          <pc:sldMk cId="3514162218" sldId="517"/>
        </pc:sldMkLst>
      </pc:sldChg>
      <pc:sldChg chg="add del">
        <pc:chgData name="Ashley Mackenzie-White" userId="de2dafed-3773-4a44-8dbd-67ee9359b01e" providerId="ADAL" clId="{42CB7F85-29EA-4D05-8555-C874F7A86061}" dt="2024-01-24T12:33:18.014" v="954" actId="47"/>
        <pc:sldMkLst>
          <pc:docMk/>
          <pc:sldMk cId="1584493629" sldId="518"/>
        </pc:sldMkLst>
      </pc:sldChg>
      <pc:sldChg chg="addSp delSp modSp add mod ord">
        <pc:chgData name="Ashley Mackenzie-White" userId="de2dafed-3773-4a44-8dbd-67ee9359b01e" providerId="ADAL" clId="{42CB7F85-29EA-4D05-8555-C874F7A86061}" dt="2024-01-24T13:38:45.304" v="2115" actId="404"/>
        <pc:sldMkLst>
          <pc:docMk/>
          <pc:sldMk cId="3413691297" sldId="518"/>
        </pc:sldMkLst>
        <pc:spChg chg="del">
          <ac:chgData name="Ashley Mackenzie-White" userId="de2dafed-3773-4a44-8dbd-67ee9359b01e" providerId="ADAL" clId="{42CB7F85-29EA-4D05-8555-C874F7A86061}" dt="2024-01-24T12:33:45.423" v="964" actId="478"/>
          <ac:spMkLst>
            <pc:docMk/>
            <pc:sldMk cId="3413691297" sldId="518"/>
            <ac:spMk id="3" creationId="{B4ED4088-E255-B57A-82B2-E66232168189}"/>
          </ac:spMkLst>
        </pc:spChg>
        <pc:spChg chg="add mod">
          <ac:chgData name="Ashley Mackenzie-White" userId="de2dafed-3773-4a44-8dbd-67ee9359b01e" providerId="ADAL" clId="{42CB7F85-29EA-4D05-8555-C874F7A86061}" dt="2024-01-24T13:07:55.706" v="1753" actId="20577"/>
          <ac:spMkLst>
            <pc:docMk/>
            <pc:sldMk cId="3413691297" sldId="518"/>
            <ac:spMk id="6" creationId="{D37DD019-64F3-B932-375A-8DA32E5E427A}"/>
          </ac:spMkLst>
        </pc:spChg>
        <pc:spChg chg="mod">
          <ac:chgData name="Ashley Mackenzie-White" userId="de2dafed-3773-4a44-8dbd-67ee9359b01e" providerId="ADAL" clId="{42CB7F85-29EA-4D05-8555-C874F7A86061}" dt="2024-01-24T12:58:54.782" v="1202" actId="20577"/>
          <ac:spMkLst>
            <pc:docMk/>
            <pc:sldMk cId="3413691297" sldId="518"/>
            <ac:spMk id="8" creationId="{166750CE-8F87-2DD1-7B5D-C63AD474044E}"/>
          </ac:spMkLst>
        </pc:spChg>
        <pc:spChg chg="add del">
          <ac:chgData name="Ashley Mackenzie-White" userId="de2dafed-3773-4a44-8dbd-67ee9359b01e" providerId="ADAL" clId="{42CB7F85-29EA-4D05-8555-C874F7A86061}" dt="2024-01-24T12:56:55.914" v="1096" actId="22"/>
          <ac:spMkLst>
            <pc:docMk/>
            <pc:sldMk cId="3413691297" sldId="518"/>
            <ac:spMk id="9" creationId="{6AEEAB92-B5E0-BA04-CF42-BC91C0CEA5CE}"/>
          </ac:spMkLst>
        </pc:spChg>
        <pc:spChg chg="add mod">
          <ac:chgData name="Ashley Mackenzie-White" userId="de2dafed-3773-4a44-8dbd-67ee9359b01e" providerId="ADAL" clId="{42CB7F85-29EA-4D05-8555-C874F7A86061}" dt="2024-01-24T13:38:45.304" v="2115" actId="404"/>
          <ac:spMkLst>
            <pc:docMk/>
            <pc:sldMk cId="3413691297" sldId="518"/>
            <ac:spMk id="10" creationId="{9C53D7B3-DB6D-992C-A1A0-93F32490D63E}"/>
          </ac:spMkLst>
        </pc:spChg>
        <pc:spChg chg="add del">
          <ac:chgData name="Ashley Mackenzie-White" userId="de2dafed-3773-4a44-8dbd-67ee9359b01e" providerId="ADAL" clId="{42CB7F85-29EA-4D05-8555-C874F7A86061}" dt="2024-01-24T12:57:54.577" v="1157"/>
          <ac:spMkLst>
            <pc:docMk/>
            <pc:sldMk cId="3413691297" sldId="518"/>
            <ac:spMk id="11" creationId="{D3EEBD14-1DFF-589B-E7DB-94CA022C5AA0}"/>
          </ac:spMkLst>
        </pc:spChg>
        <pc:spChg chg="add del">
          <ac:chgData name="Ashley Mackenzie-White" userId="de2dafed-3773-4a44-8dbd-67ee9359b01e" providerId="ADAL" clId="{42CB7F85-29EA-4D05-8555-C874F7A86061}" dt="2024-01-24T12:58:06.667" v="1165"/>
          <ac:spMkLst>
            <pc:docMk/>
            <pc:sldMk cId="3413691297" sldId="518"/>
            <ac:spMk id="12" creationId="{8B1735A1-4FFD-E159-F6AD-17F878663739}"/>
          </ac:spMkLst>
        </pc:spChg>
        <pc:picChg chg="del">
          <ac:chgData name="Ashley Mackenzie-White" userId="de2dafed-3773-4a44-8dbd-67ee9359b01e" providerId="ADAL" clId="{42CB7F85-29EA-4D05-8555-C874F7A86061}" dt="2024-01-24T12:33:30.339" v="958" actId="478"/>
          <ac:picMkLst>
            <pc:docMk/>
            <pc:sldMk cId="3413691297" sldId="518"/>
            <ac:picMk id="2" creationId="{C35A59BC-7FBA-6F28-2EA3-7D047034AF5B}"/>
          </ac:picMkLst>
        </pc:picChg>
        <pc:picChg chg="add mod">
          <ac:chgData name="Ashley Mackenzie-White" userId="de2dafed-3773-4a44-8dbd-67ee9359b01e" providerId="ADAL" clId="{42CB7F85-29EA-4D05-8555-C874F7A86061}" dt="2024-01-24T13:05:37.404" v="1546" actId="1076"/>
          <ac:picMkLst>
            <pc:docMk/>
            <pc:sldMk cId="3413691297" sldId="518"/>
            <ac:picMk id="3074" creationId="{63CCC05E-D775-2D06-A6AF-648135E43D5F}"/>
          </ac:picMkLst>
        </pc:picChg>
        <pc:picChg chg="add del">
          <ac:chgData name="Ashley Mackenzie-White" userId="de2dafed-3773-4a44-8dbd-67ee9359b01e" providerId="ADAL" clId="{42CB7F85-29EA-4D05-8555-C874F7A86061}" dt="2024-01-24T12:57:54.577" v="1157"/>
          <ac:picMkLst>
            <pc:docMk/>
            <pc:sldMk cId="3413691297" sldId="518"/>
            <ac:picMk id="3076" creationId="{2B0CFB0A-D7B0-69C5-3CE6-11E853390CAD}"/>
          </ac:picMkLst>
        </pc:picChg>
        <pc:picChg chg="add del">
          <ac:chgData name="Ashley Mackenzie-White" userId="de2dafed-3773-4a44-8dbd-67ee9359b01e" providerId="ADAL" clId="{42CB7F85-29EA-4D05-8555-C874F7A86061}" dt="2024-01-24T12:58:06.667" v="1165"/>
          <ac:picMkLst>
            <pc:docMk/>
            <pc:sldMk cId="3413691297" sldId="518"/>
            <ac:picMk id="3078" creationId="{5430AA74-DA7C-C8A0-80C8-6CC1D067E130}"/>
          </ac:picMkLst>
        </pc:picChg>
      </pc:sldChg>
      <pc:sldChg chg="addSp delSp modSp add mod">
        <pc:chgData name="Ashley Mackenzie-White" userId="de2dafed-3773-4a44-8dbd-67ee9359b01e" providerId="ADAL" clId="{42CB7F85-29EA-4D05-8555-C874F7A86061}" dt="2024-01-24T13:40:31.557" v="2141" actId="207"/>
        <pc:sldMkLst>
          <pc:docMk/>
          <pc:sldMk cId="2330881251" sldId="519"/>
        </pc:sldMkLst>
        <pc:spChg chg="mod">
          <ac:chgData name="Ashley Mackenzie-White" userId="de2dafed-3773-4a44-8dbd-67ee9359b01e" providerId="ADAL" clId="{42CB7F85-29EA-4D05-8555-C874F7A86061}" dt="2024-01-24T13:39:59.957" v="2134" actId="1076"/>
          <ac:spMkLst>
            <pc:docMk/>
            <pc:sldMk cId="2330881251" sldId="519"/>
            <ac:spMk id="3" creationId="{B4ED4088-E255-B57A-82B2-E66232168189}"/>
          </ac:spMkLst>
        </pc:spChg>
        <pc:spChg chg="del mod">
          <ac:chgData name="Ashley Mackenzie-White" userId="de2dafed-3773-4a44-8dbd-67ee9359b01e" providerId="ADAL" clId="{42CB7F85-29EA-4D05-8555-C874F7A86061}" dt="2024-01-24T13:12:13.281" v="1789" actId="478"/>
          <ac:spMkLst>
            <pc:docMk/>
            <pc:sldMk cId="2330881251" sldId="519"/>
            <ac:spMk id="4" creationId="{09BA978A-1B95-172D-7929-679C38EA9B5D}"/>
          </ac:spMkLst>
        </pc:spChg>
        <pc:spChg chg="add mod ord">
          <ac:chgData name="Ashley Mackenzie-White" userId="de2dafed-3773-4a44-8dbd-67ee9359b01e" providerId="ADAL" clId="{42CB7F85-29EA-4D05-8555-C874F7A86061}" dt="2024-01-24T13:10:56.938" v="1777" actId="167"/>
          <ac:spMkLst>
            <pc:docMk/>
            <pc:sldMk cId="2330881251" sldId="519"/>
            <ac:spMk id="5" creationId="{5A80FFAD-ED6F-7FB0-419E-D40606013FF2}"/>
          </ac:spMkLst>
        </pc:spChg>
        <pc:spChg chg="add mod">
          <ac:chgData name="Ashley Mackenzie-White" userId="de2dafed-3773-4a44-8dbd-67ee9359b01e" providerId="ADAL" clId="{42CB7F85-29EA-4D05-8555-C874F7A86061}" dt="2024-01-24T13:40:31.557" v="2141" actId="207"/>
          <ac:spMkLst>
            <pc:docMk/>
            <pc:sldMk cId="2330881251" sldId="519"/>
            <ac:spMk id="6" creationId="{26C82F64-4702-D213-B0AA-898529B3DB73}"/>
          </ac:spMkLst>
        </pc:spChg>
        <pc:spChg chg="del">
          <ac:chgData name="Ashley Mackenzie-White" userId="de2dafed-3773-4a44-8dbd-67ee9359b01e" providerId="ADAL" clId="{42CB7F85-29EA-4D05-8555-C874F7A86061}" dt="2024-01-24T13:10:53.032" v="1775" actId="478"/>
          <ac:spMkLst>
            <pc:docMk/>
            <pc:sldMk cId="2330881251" sldId="519"/>
            <ac:spMk id="34818" creationId="{00000000-0000-0000-0000-000000000000}"/>
          </ac:spMkLst>
        </pc:spChg>
        <pc:picChg chg="del">
          <ac:chgData name="Ashley Mackenzie-White" userId="de2dafed-3773-4a44-8dbd-67ee9359b01e" providerId="ADAL" clId="{42CB7F85-29EA-4D05-8555-C874F7A86061}" dt="2024-01-24T13:08:48.171" v="1756" actId="478"/>
          <ac:picMkLst>
            <pc:docMk/>
            <pc:sldMk cId="2330881251" sldId="519"/>
            <ac:picMk id="2" creationId="{C35A59BC-7FBA-6F28-2EA3-7D047034AF5B}"/>
          </ac:picMkLst>
        </pc:picChg>
        <pc:picChg chg="mod">
          <ac:chgData name="Ashley Mackenzie-White" userId="de2dafed-3773-4a44-8dbd-67ee9359b01e" providerId="ADAL" clId="{42CB7F85-29EA-4D05-8555-C874F7A86061}" dt="2024-01-24T13:10:04.899" v="1770" actId="167"/>
          <ac:picMkLst>
            <pc:docMk/>
            <pc:sldMk cId="2330881251" sldId="519"/>
            <ac:picMk id="5122" creationId="{CC054C01-104E-524B-2CDA-1DF9A937958C}"/>
          </ac:picMkLst>
        </pc:picChg>
      </pc:sldChg>
      <pc:sldChg chg="addSp delSp modSp add del mod">
        <pc:chgData name="Ashley Mackenzie-White" userId="de2dafed-3773-4a44-8dbd-67ee9359b01e" providerId="ADAL" clId="{42CB7F85-29EA-4D05-8555-C874F7A86061}" dt="2024-01-24T13:21:17.848" v="1909" actId="47"/>
        <pc:sldMkLst>
          <pc:docMk/>
          <pc:sldMk cId="3724367920" sldId="520"/>
        </pc:sldMkLst>
        <pc:spChg chg="mod">
          <ac:chgData name="Ashley Mackenzie-White" userId="de2dafed-3773-4a44-8dbd-67ee9359b01e" providerId="ADAL" clId="{42CB7F85-29EA-4D05-8555-C874F7A86061}" dt="2024-01-24T13:15:09.904" v="1835" actId="1076"/>
          <ac:spMkLst>
            <pc:docMk/>
            <pc:sldMk cId="3724367920" sldId="520"/>
            <ac:spMk id="3" creationId="{B39D7F0E-0EA6-C41A-0250-B9D0A2D23030}"/>
          </ac:spMkLst>
        </pc:spChg>
        <pc:spChg chg="add mod">
          <ac:chgData name="Ashley Mackenzie-White" userId="de2dafed-3773-4a44-8dbd-67ee9359b01e" providerId="ADAL" clId="{42CB7F85-29EA-4D05-8555-C874F7A86061}" dt="2024-01-24T13:16:15.316" v="1858" actId="1076"/>
          <ac:spMkLst>
            <pc:docMk/>
            <pc:sldMk cId="3724367920" sldId="520"/>
            <ac:spMk id="4" creationId="{9C0C3484-D679-9301-6A14-33D7576B6827}"/>
          </ac:spMkLst>
        </pc:spChg>
        <pc:picChg chg="add del">
          <ac:chgData name="Ashley Mackenzie-White" userId="de2dafed-3773-4a44-8dbd-67ee9359b01e" providerId="ADAL" clId="{42CB7F85-29EA-4D05-8555-C874F7A86061}" dt="2024-01-24T13:14:32.855" v="1819" actId="478"/>
          <ac:picMkLst>
            <pc:docMk/>
            <pc:sldMk cId="3724367920" sldId="520"/>
            <ac:picMk id="2" creationId="{39C906AD-014E-5A4F-D73C-53FD74FDE9B6}"/>
          </ac:picMkLst>
        </pc:picChg>
        <pc:picChg chg="add del mod">
          <ac:chgData name="Ashley Mackenzie-White" userId="de2dafed-3773-4a44-8dbd-67ee9359b01e" providerId="ADAL" clId="{42CB7F85-29EA-4D05-8555-C874F7A86061}" dt="2024-01-24T13:15:13.761" v="1836" actId="14100"/>
          <ac:picMkLst>
            <pc:docMk/>
            <pc:sldMk cId="3724367920" sldId="520"/>
            <ac:picMk id="6146" creationId="{BEA523BF-D736-C017-5A54-D76147E19B10}"/>
          </ac:picMkLst>
        </pc:picChg>
      </pc:sldChg>
      <pc:sldChg chg="addSp delSp modSp add mod ord">
        <pc:chgData name="Ashley Mackenzie-White" userId="de2dafed-3773-4a44-8dbd-67ee9359b01e" providerId="ADAL" clId="{42CB7F85-29EA-4D05-8555-C874F7A86061}" dt="2024-01-24T13:38:11.605" v="2110" actId="404"/>
        <pc:sldMkLst>
          <pc:docMk/>
          <pc:sldMk cId="2741568293" sldId="521"/>
        </pc:sldMkLst>
        <pc:spChg chg="add del mod">
          <ac:chgData name="Ashley Mackenzie-White" userId="de2dafed-3773-4a44-8dbd-67ee9359b01e" providerId="ADAL" clId="{42CB7F85-29EA-4D05-8555-C874F7A86061}" dt="2024-01-24T13:21:09.672" v="1905"/>
          <ac:spMkLst>
            <pc:docMk/>
            <pc:sldMk cId="2741568293" sldId="521"/>
            <ac:spMk id="2" creationId="{70B63F32-D40B-2B25-CCB1-C4717A34636E}"/>
          </ac:spMkLst>
        </pc:spChg>
        <pc:spChg chg="del">
          <ac:chgData name="Ashley Mackenzie-White" userId="de2dafed-3773-4a44-8dbd-67ee9359b01e" providerId="ADAL" clId="{42CB7F85-29EA-4D05-8555-C874F7A86061}" dt="2024-01-24T13:35:57.001" v="2098" actId="478"/>
          <ac:spMkLst>
            <pc:docMk/>
            <pc:sldMk cId="2741568293" sldId="521"/>
            <ac:spMk id="4" creationId="{9C0C3484-D679-9301-6A14-33D7576B6827}"/>
          </ac:spMkLst>
        </pc:spChg>
        <pc:spChg chg="add del mod ord">
          <ac:chgData name="Ashley Mackenzie-White" userId="de2dafed-3773-4a44-8dbd-67ee9359b01e" providerId="ADAL" clId="{42CB7F85-29EA-4D05-8555-C874F7A86061}" dt="2024-01-24T13:34:14.536" v="2048" actId="478"/>
          <ac:spMkLst>
            <pc:docMk/>
            <pc:sldMk cId="2741568293" sldId="521"/>
            <ac:spMk id="7" creationId="{E8D372BA-663B-4F22-1526-B5CFA868636D}"/>
          </ac:spMkLst>
        </pc:spChg>
        <pc:spChg chg="add mod">
          <ac:chgData name="Ashley Mackenzie-White" userId="de2dafed-3773-4a44-8dbd-67ee9359b01e" providerId="ADAL" clId="{42CB7F85-29EA-4D05-8555-C874F7A86061}" dt="2024-01-24T13:38:11.605" v="2110" actId="404"/>
          <ac:spMkLst>
            <pc:docMk/>
            <pc:sldMk cId="2741568293" sldId="521"/>
            <ac:spMk id="9" creationId="{490846B2-23A7-7DF6-5761-40F4F5646D83}"/>
          </ac:spMkLst>
        </pc:spChg>
        <pc:spChg chg="add mod ord">
          <ac:chgData name="Ashley Mackenzie-White" userId="de2dafed-3773-4a44-8dbd-67ee9359b01e" providerId="ADAL" clId="{42CB7F85-29EA-4D05-8555-C874F7A86061}" dt="2024-01-24T13:34:21.171" v="2050" actId="167"/>
          <ac:spMkLst>
            <pc:docMk/>
            <pc:sldMk cId="2741568293" sldId="521"/>
            <ac:spMk id="10" creationId="{3545C94D-A360-6E15-6AD5-5E4AF1236AD1}"/>
          </ac:spMkLst>
        </pc:spChg>
        <pc:spChg chg="del">
          <ac:chgData name="Ashley Mackenzie-White" userId="de2dafed-3773-4a44-8dbd-67ee9359b01e" providerId="ADAL" clId="{42CB7F85-29EA-4D05-8555-C874F7A86061}" dt="2024-01-24T13:21:10.752" v="1906" actId="478"/>
          <ac:spMkLst>
            <pc:docMk/>
            <pc:sldMk cId="2741568293" sldId="521"/>
            <ac:spMk id="21506" creationId="{00000000-0000-0000-0000-000000000000}"/>
          </ac:spMkLst>
        </pc:spChg>
        <pc:picChg chg="add mod">
          <ac:chgData name="Ashley Mackenzie-White" userId="de2dafed-3773-4a44-8dbd-67ee9359b01e" providerId="ADAL" clId="{42CB7F85-29EA-4D05-8555-C874F7A86061}" dt="2024-01-24T13:35:53.925" v="2097" actId="14100"/>
          <ac:picMkLst>
            <pc:docMk/>
            <pc:sldMk cId="2741568293" sldId="521"/>
            <ac:picMk id="8" creationId="{297C261D-C911-72BD-7CF5-F59FCA43511F}"/>
          </ac:picMkLst>
        </pc:picChg>
        <pc:picChg chg="del">
          <ac:chgData name="Ashley Mackenzie-White" userId="de2dafed-3773-4a44-8dbd-67ee9359b01e" providerId="ADAL" clId="{42CB7F85-29EA-4D05-8555-C874F7A86061}" dt="2024-01-24T13:34:04.239" v="2046" actId="478"/>
          <ac:picMkLst>
            <pc:docMk/>
            <pc:sldMk cId="2741568293" sldId="521"/>
            <ac:picMk id="6146" creationId="{BEA523BF-D736-C017-5A54-D76147E19B10}"/>
          </ac:picMkLst>
        </pc:picChg>
      </pc:sldChg>
      <pc:sldChg chg="add del ord">
        <pc:chgData name="Ashley Mackenzie-White" userId="de2dafed-3773-4a44-8dbd-67ee9359b01e" providerId="ADAL" clId="{42CB7F85-29EA-4D05-8555-C874F7A86061}" dt="2024-01-24T13:34:28.684" v="2053" actId="2696"/>
        <pc:sldMkLst>
          <pc:docMk/>
          <pc:sldMk cId="1946500265" sldId="522"/>
        </pc:sldMkLst>
      </pc:sldChg>
      <pc:sldChg chg="add del">
        <pc:chgData name="Ashley Mackenzie-White" userId="de2dafed-3773-4a44-8dbd-67ee9359b01e" providerId="ADAL" clId="{42CB7F85-29EA-4D05-8555-C874F7A86061}" dt="2024-01-24T13:21:29.902" v="1910" actId="47"/>
        <pc:sldMkLst>
          <pc:docMk/>
          <pc:sldMk cId="4163186927" sldId="522"/>
        </pc:sldMkLst>
      </pc:sldChg>
      <pc:sldChg chg="addSp delSp modSp add mod ord">
        <pc:chgData name="Ashley Mackenzie-White" userId="de2dafed-3773-4a44-8dbd-67ee9359b01e" providerId="ADAL" clId="{42CB7F85-29EA-4D05-8555-C874F7A86061}" dt="2024-01-24T13:35:23.659" v="2093" actId="14100"/>
        <pc:sldMkLst>
          <pc:docMk/>
          <pc:sldMk cId="2868310050" sldId="523"/>
        </pc:sldMkLst>
        <pc:spChg chg="add mod">
          <ac:chgData name="Ashley Mackenzie-White" userId="de2dafed-3773-4a44-8dbd-67ee9359b01e" providerId="ADAL" clId="{42CB7F85-29EA-4D05-8555-C874F7A86061}" dt="2024-01-24T13:35:23.659" v="2093" actId="14100"/>
          <ac:spMkLst>
            <pc:docMk/>
            <pc:sldMk cId="2868310050" sldId="523"/>
            <ac:spMk id="2" creationId="{8D0B3C57-17AD-E085-9933-976C904D1E49}"/>
          </ac:spMkLst>
        </pc:spChg>
        <pc:spChg chg="del">
          <ac:chgData name="Ashley Mackenzie-White" userId="de2dafed-3773-4a44-8dbd-67ee9359b01e" providerId="ADAL" clId="{42CB7F85-29EA-4D05-8555-C874F7A86061}" dt="2024-01-24T13:35:12.361" v="2089" actId="478"/>
          <ac:spMkLst>
            <pc:docMk/>
            <pc:sldMk cId="2868310050" sldId="523"/>
            <ac:spMk id="3" creationId="{B39D7F0E-0EA6-C41A-0250-B9D0A2D23030}"/>
          </ac:spMkLst>
        </pc:spChg>
        <pc:spChg chg="mod">
          <ac:chgData name="Ashley Mackenzie-White" userId="de2dafed-3773-4a44-8dbd-67ee9359b01e" providerId="ADAL" clId="{42CB7F85-29EA-4D05-8555-C874F7A86061}" dt="2024-01-24T13:35:00.857" v="2087" actId="20577"/>
          <ac:spMkLst>
            <pc:docMk/>
            <pc:sldMk cId="2868310050" sldId="523"/>
            <ac:spMk id="5" creationId="{ABE920CF-E1D4-1364-9D52-5813BA54D9CB}"/>
          </ac:spMkLst>
        </pc:spChg>
      </pc:sldChg>
      <pc:sldMasterChg chg="del delSldLayout">
        <pc:chgData name="Ashley Mackenzie-White" userId="de2dafed-3773-4a44-8dbd-67ee9359b01e" providerId="ADAL" clId="{42CB7F85-29EA-4D05-8555-C874F7A86061}" dt="2024-01-24T13:06:17.876" v="1604" actId="47"/>
        <pc:sldMasterMkLst>
          <pc:docMk/>
          <pc:sldMasterMk cId="4086912146" sldId="2147483648"/>
        </pc:sldMasterMkLst>
        <pc:sldLayoutChg chg="del">
          <pc:chgData name="Ashley Mackenzie-White" userId="de2dafed-3773-4a44-8dbd-67ee9359b01e" providerId="ADAL" clId="{42CB7F85-29EA-4D05-8555-C874F7A86061}" dt="2024-01-24T13:06:17.876" v="1604" actId="47"/>
          <pc:sldLayoutMkLst>
            <pc:docMk/>
            <pc:sldMasterMk cId="4086912146" sldId="2147483648"/>
            <pc:sldLayoutMk cId="1723678479" sldId="2147483649"/>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3308933523" sldId="2147483717"/>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2120580540" sldId="2147483718"/>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3620794608" sldId="2147483719"/>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527600491" sldId="2147483720"/>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2105824653" sldId="2147483721"/>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3610537009" sldId="2147483722"/>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1408118713" sldId="2147483723"/>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1324614320" sldId="2147483724"/>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2925302357" sldId="2147483725"/>
          </pc:sldLayoutMkLst>
        </pc:sldLayoutChg>
        <pc:sldLayoutChg chg="del">
          <pc:chgData name="Ashley Mackenzie-White" userId="de2dafed-3773-4a44-8dbd-67ee9359b01e" providerId="ADAL" clId="{42CB7F85-29EA-4D05-8555-C874F7A86061}" dt="2024-01-24T13:06:17.876" v="1604" actId="47"/>
          <pc:sldLayoutMkLst>
            <pc:docMk/>
            <pc:sldMasterMk cId="4086912146" sldId="2147483648"/>
            <pc:sldLayoutMk cId="1737149100" sldId="2147483726"/>
          </pc:sldLayoutMkLst>
        </pc:sldLayoutChg>
      </pc:sldMasterChg>
    </pc:docChg>
  </pc:docChgLst>
  <pc:docChgLst>
    <pc:chgData name="Catherine Dickson" userId="S::c.dickson@nms.ac.uk::86d852ef-b9ed-4c99-b8a3-40ed78e19f96" providerId="AD" clId="Web-{617D723C-A321-9200-A0B9-6DDFAF1D4EB1}"/>
    <pc:docChg chg="modSld">
      <pc:chgData name="Catherine Dickson" userId="S::c.dickson@nms.ac.uk::86d852ef-b9ed-4c99-b8a3-40ed78e19f96" providerId="AD" clId="Web-{617D723C-A321-9200-A0B9-6DDFAF1D4EB1}" dt="2024-01-25T11:23:16.497" v="13" actId="1076"/>
      <pc:docMkLst>
        <pc:docMk/>
      </pc:docMkLst>
      <pc:sldChg chg="modSp">
        <pc:chgData name="Catherine Dickson" userId="S::c.dickson@nms.ac.uk::86d852ef-b9ed-4c99-b8a3-40ed78e19f96" providerId="AD" clId="Web-{617D723C-A321-9200-A0B9-6DDFAF1D4EB1}" dt="2024-01-25T10:32:49.559" v="6" actId="1076"/>
        <pc:sldMkLst>
          <pc:docMk/>
          <pc:sldMk cId="562981473" sldId="500"/>
        </pc:sldMkLst>
        <pc:spChg chg="mod">
          <ac:chgData name="Catherine Dickson" userId="S::c.dickson@nms.ac.uk::86d852ef-b9ed-4c99-b8a3-40ed78e19f96" providerId="AD" clId="Web-{617D723C-A321-9200-A0B9-6DDFAF1D4EB1}" dt="2024-01-25T10:32:49.559" v="6" actId="1076"/>
          <ac:spMkLst>
            <pc:docMk/>
            <pc:sldMk cId="562981473" sldId="500"/>
            <ac:spMk id="3" creationId="{3B75AC51-722E-21D8-A1B6-7B786023AC42}"/>
          </ac:spMkLst>
        </pc:spChg>
      </pc:sldChg>
      <pc:sldChg chg="modSp">
        <pc:chgData name="Catherine Dickson" userId="S::c.dickson@nms.ac.uk::86d852ef-b9ed-4c99-b8a3-40ed78e19f96" providerId="AD" clId="Web-{617D723C-A321-9200-A0B9-6DDFAF1D4EB1}" dt="2024-01-25T10:30:30.790" v="0" actId="1076"/>
        <pc:sldMkLst>
          <pc:docMk/>
          <pc:sldMk cId="542643091" sldId="501"/>
        </pc:sldMkLst>
        <pc:spChg chg="mod">
          <ac:chgData name="Catherine Dickson" userId="S::c.dickson@nms.ac.uk::86d852ef-b9ed-4c99-b8a3-40ed78e19f96" providerId="AD" clId="Web-{617D723C-A321-9200-A0B9-6DDFAF1D4EB1}" dt="2024-01-25T10:30:30.790" v="0" actId="1076"/>
          <ac:spMkLst>
            <pc:docMk/>
            <pc:sldMk cId="542643091" sldId="501"/>
            <ac:spMk id="6" creationId="{17E7C599-2045-8DEB-95D7-747A89738281}"/>
          </ac:spMkLst>
        </pc:spChg>
      </pc:sldChg>
      <pc:sldChg chg="addSp delSp modSp">
        <pc:chgData name="Catherine Dickson" userId="S::c.dickson@nms.ac.uk::86d852ef-b9ed-4c99-b8a3-40ed78e19f96" providerId="AD" clId="Web-{617D723C-A321-9200-A0B9-6DDFAF1D4EB1}" dt="2024-01-25T11:23:16.497" v="13" actId="1076"/>
        <pc:sldMkLst>
          <pc:docMk/>
          <pc:sldMk cId="261334212" sldId="504"/>
        </pc:sldMkLst>
        <pc:picChg chg="del">
          <ac:chgData name="Catherine Dickson" userId="S::c.dickson@nms.ac.uk::86d852ef-b9ed-4c99-b8a3-40ed78e19f96" providerId="AD" clId="Web-{617D723C-A321-9200-A0B9-6DDFAF1D4EB1}" dt="2024-01-25T11:22:50.356" v="8"/>
          <ac:picMkLst>
            <pc:docMk/>
            <pc:sldMk cId="261334212" sldId="504"/>
            <ac:picMk id="2" creationId="{28C1A054-9511-1345-7D02-5F70DFC91783}"/>
          </ac:picMkLst>
        </pc:picChg>
        <pc:picChg chg="add mod">
          <ac:chgData name="Catherine Dickson" userId="S::c.dickson@nms.ac.uk::86d852ef-b9ed-4c99-b8a3-40ed78e19f96" providerId="AD" clId="Web-{617D723C-A321-9200-A0B9-6DDFAF1D4EB1}" dt="2024-01-25T11:23:16.497" v="13" actId="1076"/>
          <ac:picMkLst>
            <pc:docMk/>
            <pc:sldMk cId="261334212" sldId="504"/>
            <ac:picMk id="8" creationId="{D53A32EA-3F40-505E-F716-DB6DF488885F}"/>
          </ac:picMkLst>
        </pc:picChg>
      </pc:sldChg>
      <pc:sldChg chg="modSp">
        <pc:chgData name="Catherine Dickson" userId="S::c.dickson@nms.ac.uk::86d852ef-b9ed-4c99-b8a3-40ed78e19f96" providerId="AD" clId="Web-{617D723C-A321-9200-A0B9-6DDFAF1D4EB1}" dt="2024-01-25T10:31:09.072" v="4" actId="1076"/>
        <pc:sldMkLst>
          <pc:docMk/>
          <pc:sldMk cId="2755895055" sldId="514"/>
        </pc:sldMkLst>
        <pc:spChg chg="mod">
          <ac:chgData name="Catherine Dickson" userId="S::c.dickson@nms.ac.uk::86d852ef-b9ed-4c99-b8a3-40ed78e19f96" providerId="AD" clId="Web-{617D723C-A321-9200-A0B9-6DDFAF1D4EB1}" dt="2024-01-25T10:31:09.072" v="4" actId="1076"/>
          <ac:spMkLst>
            <pc:docMk/>
            <pc:sldMk cId="2755895055" sldId="514"/>
            <ac:spMk id="4" creationId="{BDD4550E-C8FC-5EAF-0CA2-4CB2D2BD0948}"/>
          </ac:spMkLst>
        </pc:spChg>
      </pc:sldChg>
      <pc:sldChg chg="modSp">
        <pc:chgData name="Catherine Dickson" userId="S::c.dickson@nms.ac.uk::86d852ef-b9ed-4c99-b8a3-40ed78e19f96" providerId="AD" clId="Web-{617D723C-A321-9200-A0B9-6DDFAF1D4EB1}" dt="2024-01-25T10:31:23.338" v="5" actId="1076"/>
        <pc:sldMkLst>
          <pc:docMk/>
          <pc:sldMk cId="2330881251" sldId="519"/>
        </pc:sldMkLst>
        <pc:spChg chg="mod">
          <ac:chgData name="Catherine Dickson" userId="S::c.dickson@nms.ac.uk::86d852ef-b9ed-4c99-b8a3-40ed78e19f96" providerId="AD" clId="Web-{617D723C-A321-9200-A0B9-6DDFAF1D4EB1}" dt="2024-01-25T10:31:23.338" v="5" actId="1076"/>
          <ac:spMkLst>
            <pc:docMk/>
            <pc:sldMk cId="2330881251" sldId="519"/>
            <ac:spMk id="6" creationId="{26C82F64-4702-D213-B0AA-898529B3DB73}"/>
          </ac:spMkLst>
        </pc:spChg>
      </pc:sldChg>
      <pc:sldChg chg="modSp">
        <pc:chgData name="Catherine Dickson" userId="S::c.dickson@nms.ac.uk::86d852ef-b9ed-4c99-b8a3-40ed78e19f96" providerId="AD" clId="Web-{617D723C-A321-9200-A0B9-6DDFAF1D4EB1}" dt="2024-01-25T10:33:01.809" v="7" actId="1076"/>
        <pc:sldMkLst>
          <pc:docMk/>
          <pc:sldMk cId="2741568293" sldId="521"/>
        </pc:sldMkLst>
        <pc:spChg chg="mod">
          <ac:chgData name="Catherine Dickson" userId="S::c.dickson@nms.ac.uk::86d852ef-b9ed-4c99-b8a3-40ed78e19f96" providerId="AD" clId="Web-{617D723C-A321-9200-A0B9-6DDFAF1D4EB1}" dt="2024-01-25T10:33:01.809" v="7" actId="1076"/>
          <ac:spMkLst>
            <pc:docMk/>
            <pc:sldMk cId="2741568293" sldId="521"/>
            <ac:spMk id="3" creationId="{B39D7F0E-0EA6-C41A-0250-B9D0A2D23030}"/>
          </ac:spMkLst>
        </pc:spChg>
      </pc:sldChg>
    </pc:docChg>
  </pc:docChgLst>
  <pc:docChgLst>
    <pc:chgData name="Ashley Mackenzie-White" userId="S::a.mackenzie-white@nms.ac.uk::de2dafed-3773-4a44-8dbd-67ee9359b01e" providerId="AD" clId="Web-{37422EF9-9915-D29D-F9B5-862046560E3E}"/>
    <pc:docChg chg="modSld">
      <pc:chgData name="Ashley Mackenzie-White" userId="S::a.mackenzie-white@nms.ac.uk::de2dafed-3773-4a44-8dbd-67ee9359b01e" providerId="AD" clId="Web-{37422EF9-9915-D29D-F9B5-862046560E3E}" dt="2024-01-24T17:41:40.909" v="66" actId="20577"/>
      <pc:docMkLst>
        <pc:docMk/>
      </pc:docMkLst>
      <pc:sldChg chg="modSp">
        <pc:chgData name="Ashley Mackenzie-White" userId="S::a.mackenzie-white@nms.ac.uk::de2dafed-3773-4a44-8dbd-67ee9359b01e" providerId="AD" clId="Web-{37422EF9-9915-D29D-F9B5-862046560E3E}" dt="2024-01-24T17:41:40.909" v="66" actId="20577"/>
        <pc:sldMkLst>
          <pc:docMk/>
          <pc:sldMk cId="562981473" sldId="500"/>
        </pc:sldMkLst>
        <pc:spChg chg="mod">
          <ac:chgData name="Ashley Mackenzie-White" userId="S::a.mackenzie-white@nms.ac.uk::de2dafed-3773-4a44-8dbd-67ee9359b01e" providerId="AD" clId="Web-{37422EF9-9915-D29D-F9B5-862046560E3E}" dt="2024-01-24T17:41:40.909" v="66" actId="20577"/>
          <ac:spMkLst>
            <pc:docMk/>
            <pc:sldMk cId="562981473" sldId="500"/>
            <ac:spMk id="3" creationId="{3B75AC51-722E-21D8-A1B6-7B786023AC42}"/>
          </ac:spMkLst>
        </pc:spChg>
        <pc:spChg chg="mod">
          <ac:chgData name="Ashley Mackenzie-White" userId="S::a.mackenzie-white@nms.ac.uk::de2dafed-3773-4a44-8dbd-67ee9359b01e" providerId="AD" clId="Web-{37422EF9-9915-D29D-F9B5-862046560E3E}" dt="2024-01-24T17:34:18.363" v="15" actId="1076"/>
          <ac:spMkLst>
            <pc:docMk/>
            <pc:sldMk cId="562981473" sldId="500"/>
            <ac:spMk id="6" creationId="{21D2F5C5-10FE-B9EC-8DFF-66B5B1E79E94}"/>
          </ac:spMkLst>
        </pc:spChg>
      </pc:sldChg>
      <pc:sldChg chg="addSp delSp modSp">
        <pc:chgData name="Ashley Mackenzie-White" userId="S::a.mackenzie-white@nms.ac.uk::de2dafed-3773-4a44-8dbd-67ee9359b01e" providerId="AD" clId="Web-{37422EF9-9915-D29D-F9B5-862046560E3E}" dt="2024-01-24T17:31:55.733" v="4" actId="14100"/>
        <pc:sldMkLst>
          <pc:docMk/>
          <pc:sldMk cId="3490982297" sldId="510"/>
        </pc:sldMkLst>
        <pc:picChg chg="add mod">
          <ac:chgData name="Ashley Mackenzie-White" userId="S::a.mackenzie-white@nms.ac.uk::de2dafed-3773-4a44-8dbd-67ee9359b01e" providerId="AD" clId="Web-{37422EF9-9915-D29D-F9B5-862046560E3E}" dt="2024-01-24T17:31:55.733" v="4" actId="14100"/>
          <ac:picMkLst>
            <pc:docMk/>
            <pc:sldMk cId="3490982297" sldId="510"/>
            <ac:picMk id="3" creationId="{9A97F318-E86C-E854-9B0F-B66CFAD33DB2}"/>
          </ac:picMkLst>
        </pc:picChg>
        <pc:picChg chg="del">
          <ac:chgData name="Ashley Mackenzie-White" userId="S::a.mackenzie-white@nms.ac.uk::de2dafed-3773-4a44-8dbd-67ee9359b01e" providerId="AD" clId="Web-{37422EF9-9915-D29D-F9B5-862046560E3E}" dt="2024-01-24T17:31:37.607" v="0"/>
          <ac:picMkLst>
            <pc:docMk/>
            <pc:sldMk cId="3490982297" sldId="510"/>
            <ac:picMk id="4" creationId="{F79D5F8D-D157-8C4B-0F96-E1C9582103E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A77DF45-2B16-44A7-A4CB-612A10A6B462}" type="datetimeFigureOut">
              <a:rPr lang="en-GB" smtClean="0"/>
              <a:t>21/03/2024</a:t>
            </a:fld>
            <a:endParaRPr lang="en-GB"/>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2D892570-86EA-4B52-86DA-ECCAE1E3C65A}" type="slidenum">
              <a:rPr lang="en-GB" smtClean="0"/>
              <a:t>‹#›</a:t>
            </a:fld>
            <a:endParaRPr lang="en-GB"/>
          </a:p>
        </p:txBody>
      </p:sp>
    </p:spTree>
    <p:extLst>
      <p:ext uri="{BB962C8B-B14F-4D97-AF65-F5344CB8AC3E}">
        <p14:creationId xmlns:p14="http://schemas.microsoft.com/office/powerpoint/2010/main" val="3911523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BCAE1C3-F359-4CD5-8CF8-CD8F7A7D236F}" type="datetimeFigureOut">
              <a:rPr lang="en-GB" smtClean="0"/>
              <a:t>21/03/2024</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0150ED9-854B-4B20-A656-9A4DE3985DAF}" type="slidenum">
              <a:rPr lang="en-GB" smtClean="0"/>
              <a:t>‹#›</a:t>
            </a:fld>
            <a:endParaRPr lang="en-GB"/>
          </a:p>
        </p:txBody>
      </p:sp>
    </p:spTree>
    <p:extLst>
      <p:ext uri="{BB962C8B-B14F-4D97-AF65-F5344CB8AC3E}">
        <p14:creationId xmlns:p14="http://schemas.microsoft.com/office/powerpoint/2010/main" val="182965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extLst>
      <p:ext uri="{BB962C8B-B14F-4D97-AF65-F5344CB8AC3E}">
        <p14:creationId xmlns:p14="http://schemas.microsoft.com/office/powerpoint/2010/main" val="363076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extLst>
      <p:ext uri="{BB962C8B-B14F-4D97-AF65-F5344CB8AC3E}">
        <p14:creationId xmlns:p14="http://schemas.microsoft.com/office/powerpoint/2010/main" val="2516935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extLst>
      <p:ext uri="{BB962C8B-B14F-4D97-AF65-F5344CB8AC3E}">
        <p14:creationId xmlns:p14="http://schemas.microsoft.com/office/powerpoint/2010/main" val="4258891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extLst>
      <p:ext uri="{BB962C8B-B14F-4D97-AF65-F5344CB8AC3E}">
        <p14:creationId xmlns:p14="http://schemas.microsoft.com/office/powerpoint/2010/main" val="3154216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extLst>
      <p:ext uri="{BB962C8B-B14F-4D97-AF65-F5344CB8AC3E}">
        <p14:creationId xmlns:p14="http://schemas.microsoft.com/office/powerpoint/2010/main" val="9626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extLst>
      <p:ext uri="{BB962C8B-B14F-4D97-AF65-F5344CB8AC3E}">
        <p14:creationId xmlns:p14="http://schemas.microsoft.com/office/powerpoint/2010/main" val="4219141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30163" y="746125"/>
            <a:ext cx="6610350" cy="3719513"/>
          </a:xfrm>
          <a:ln/>
        </p:spPr>
      </p:sp>
      <p:sp>
        <p:nvSpPr>
          <p:cNvPr id="65539" name="Rectangle 3"/>
          <p:cNvSpPr>
            <a:spLocks noGrp="1" noChangeArrowheads="1"/>
          </p:cNvSpPr>
          <p:nvPr>
            <p:ph type="body" idx="1"/>
          </p:nvPr>
        </p:nvSpPr>
        <p:spPr>
          <a:noFill/>
        </p:spPr>
        <p:txBody>
          <a:bodyPr/>
          <a:lstStyle/>
          <a:p>
            <a:pPr lvl="0">
              <a:spcAft>
                <a:spcPts val="0"/>
              </a:spcAft>
            </a:pPr>
            <a:endParaRPr lang="en-GB">
              <a:ea typeface="Calibri"/>
              <a:cs typeface="Times New Roman"/>
            </a:endParaRPr>
          </a:p>
          <a:p>
            <a:pPr lvl="0">
              <a:spcAft>
                <a:spcPts val="0"/>
              </a:spcAft>
            </a:pPr>
            <a:endParaRPr lang="en-GB">
              <a:ea typeface="Calibri"/>
              <a:cs typeface="Times New Roman"/>
            </a:endParaRPr>
          </a:p>
          <a:p>
            <a:endParaRPr lang="en-GB"/>
          </a:p>
          <a:p>
            <a:pPr>
              <a:lnSpc>
                <a:spcPct val="80000"/>
              </a:lnSpc>
            </a:pPr>
            <a:endParaRPr lang="en-US">
              <a:ea typeface="ＭＳ Ｐゴシック" pitchFamily="34" charset="-128"/>
            </a:endParaRPr>
          </a:p>
        </p:txBody>
      </p:sp>
    </p:spTree>
    <p:extLst>
      <p:ext uri="{BB962C8B-B14F-4D97-AF65-F5344CB8AC3E}">
        <p14:creationId xmlns:p14="http://schemas.microsoft.com/office/powerpoint/2010/main" val="403501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30163" y="746125"/>
            <a:ext cx="6610350" cy="3719513"/>
          </a:xfrm>
          <a:ln/>
        </p:spPr>
      </p:sp>
      <p:sp>
        <p:nvSpPr>
          <p:cNvPr id="46083" name="Rectangle 3"/>
          <p:cNvSpPr>
            <a:spLocks noGrp="1" noChangeArrowheads="1"/>
          </p:cNvSpPr>
          <p:nvPr>
            <p:ph type="body" idx="1"/>
          </p:nvPr>
        </p:nvSpPr>
        <p:spPr/>
        <p:txBody>
          <a:bodyPr/>
          <a:lstStyle/>
          <a:p>
            <a:pPr>
              <a:lnSpc>
                <a:spcPct val="80000"/>
              </a:lnSpc>
              <a:defRPr/>
            </a:pPr>
            <a:endParaRPr lang="en-US" sz="2200" b="1">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30163" y="746125"/>
            <a:ext cx="6610350" cy="3719513"/>
          </a:xfrm>
          <a:ln/>
        </p:spPr>
      </p:sp>
      <p:sp>
        <p:nvSpPr>
          <p:cNvPr id="65539" name="Rectangle 3"/>
          <p:cNvSpPr>
            <a:spLocks noGrp="1" noChangeArrowheads="1"/>
          </p:cNvSpPr>
          <p:nvPr>
            <p:ph type="body" idx="1"/>
          </p:nvPr>
        </p:nvSpPr>
        <p:spPr>
          <a:noFill/>
        </p:spPr>
        <p:txBody>
          <a:bodyPr/>
          <a:lstStyle/>
          <a:p>
            <a:pPr lvl="0">
              <a:spcAft>
                <a:spcPts val="0"/>
              </a:spcAft>
            </a:pPr>
            <a:endParaRPr lang="en-GB" dirty="0">
              <a:ea typeface="Calibri"/>
              <a:cs typeface="Times New Roman"/>
            </a:endParaRPr>
          </a:p>
          <a:p>
            <a:pPr lvl="0">
              <a:spcAft>
                <a:spcPts val="0"/>
              </a:spcAft>
            </a:pPr>
            <a:endParaRPr lang="en-GB" dirty="0">
              <a:ea typeface="Calibri"/>
              <a:cs typeface="Times New Roman"/>
            </a:endParaRPr>
          </a:p>
          <a:p>
            <a:endParaRPr lang="en-GB" dirty="0"/>
          </a:p>
          <a:p>
            <a:pPr>
              <a:lnSpc>
                <a:spcPct val="80000"/>
              </a:lnSpc>
            </a:pPr>
            <a:endParaRPr lang="en-US" dirty="0">
              <a:ea typeface="ＭＳ Ｐゴシック" pitchFamily="34" charset="-128"/>
            </a:endParaRPr>
          </a:p>
        </p:txBody>
      </p:sp>
    </p:spTree>
    <p:extLst>
      <p:ext uri="{BB962C8B-B14F-4D97-AF65-F5344CB8AC3E}">
        <p14:creationId xmlns:p14="http://schemas.microsoft.com/office/powerpoint/2010/main" val="193053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30163" y="746125"/>
            <a:ext cx="6610350" cy="3719513"/>
          </a:xfrm>
          <a:ln/>
        </p:spPr>
      </p:sp>
      <p:sp>
        <p:nvSpPr>
          <p:cNvPr id="50179" name="Rectangle 3"/>
          <p:cNvSpPr>
            <a:spLocks noGrp="1" noChangeArrowheads="1"/>
          </p:cNvSpPr>
          <p:nvPr>
            <p:ph type="body" idx="1"/>
          </p:nvPr>
        </p:nvSpPr>
        <p:spPr>
          <a:noFill/>
        </p:spPr>
        <p:txBody>
          <a:bodyPr/>
          <a:lstStyle/>
          <a:p>
            <a:pPr>
              <a:lnSpc>
                <a:spcPct val="80000"/>
              </a:lnSpc>
            </a:pPr>
            <a:r>
              <a:rPr lang="en-US">
                <a:ea typeface="ＭＳ Ｐゴシック" pitchFamily="34" charset="-128"/>
              </a:rPr>
              <a:t>.</a:t>
            </a:r>
          </a:p>
        </p:txBody>
      </p:sp>
    </p:spTree>
    <p:extLst>
      <p:ext uri="{BB962C8B-B14F-4D97-AF65-F5344CB8AC3E}">
        <p14:creationId xmlns:p14="http://schemas.microsoft.com/office/powerpoint/2010/main" val="2462778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30163" y="746125"/>
            <a:ext cx="6610350" cy="3719513"/>
          </a:xfrm>
          <a:ln/>
        </p:spPr>
      </p:sp>
      <p:sp>
        <p:nvSpPr>
          <p:cNvPr id="65539" name="Rectangle 3"/>
          <p:cNvSpPr>
            <a:spLocks noGrp="1" noChangeArrowheads="1"/>
          </p:cNvSpPr>
          <p:nvPr>
            <p:ph type="body" idx="1"/>
          </p:nvPr>
        </p:nvSpPr>
        <p:spPr>
          <a:noFill/>
        </p:spPr>
        <p:txBody>
          <a:bodyPr/>
          <a:lstStyle/>
          <a:p>
            <a:pPr lvl="0">
              <a:spcAft>
                <a:spcPts val="0"/>
              </a:spcAft>
            </a:pPr>
            <a:endParaRPr lang="en-GB">
              <a:ea typeface="Calibri"/>
              <a:cs typeface="Times New Roman"/>
            </a:endParaRPr>
          </a:p>
          <a:p>
            <a:pPr lvl="0">
              <a:spcAft>
                <a:spcPts val="0"/>
              </a:spcAft>
            </a:pPr>
            <a:endParaRPr lang="en-GB">
              <a:ea typeface="Calibri"/>
              <a:cs typeface="Times New Roman"/>
            </a:endParaRPr>
          </a:p>
          <a:p>
            <a:endParaRPr lang="en-GB"/>
          </a:p>
          <a:p>
            <a:pPr>
              <a:lnSpc>
                <a:spcPct val="80000"/>
              </a:lnSpc>
            </a:pPr>
            <a:endParaRPr lang="en-US">
              <a:ea typeface="ＭＳ Ｐゴシック" pitchFamily="34" charset="-128"/>
            </a:endParaRPr>
          </a:p>
        </p:txBody>
      </p:sp>
    </p:spTree>
    <p:extLst>
      <p:ext uri="{BB962C8B-B14F-4D97-AF65-F5344CB8AC3E}">
        <p14:creationId xmlns:p14="http://schemas.microsoft.com/office/powerpoint/2010/main" val="275403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30163" y="746125"/>
            <a:ext cx="6610350" cy="3719513"/>
          </a:xfrm>
          <a:ln/>
        </p:spPr>
      </p:sp>
      <p:sp>
        <p:nvSpPr>
          <p:cNvPr id="50179" name="Rectangle 3"/>
          <p:cNvSpPr>
            <a:spLocks noGrp="1" noChangeArrowheads="1"/>
          </p:cNvSpPr>
          <p:nvPr>
            <p:ph type="body" idx="1"/>
          </p:nvPr>
        </p:nvSpPr>
        <p:spPr>
          <a:noFill/>
        </p:spPr>
        <p:txBody>
          <a:bodyPr/>
          <a:lstStyle/>
          <a:p>
            <a:pPr>
              <a:lnSpc>
                <a:spcPct val="80000"/>
              </a:lnSpc>
            </a:pPr>
            <a:r>
              <a:rPr lang="en-US">
                <a:ea typeface="ＭＳ Ｐゴシック" pitchFamily="34" charset="-128"/>
              </a:rPr>
              <a:t>.</a:t>
            </a:r>
          </a:p>
        </p:txBody>
      </p:sp>
    </p:spTree>
    <p:extLst>
      <p:ext uri="{BB962C8B-B14F-4D97-AF65-F5344CB8AC3E}">
        <p14:creationId xmlns:p14="http://schemas.microsoft.com/office/powerpoint/2010/main" val="3111682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0163" y="746125"/>
            <a:ext cx="6610350" cy="3719513"/>
          </a:xfrm>
          <a:ln/>
        </p:spPr>
      </p:sp>
      <p:sp>
        <p:nvSpPr>
          <p:cNvPr id="78851" name="Rectangle 3"/>
          <p:cNvSpPr>
            <a:spLocks noGrp="1" noChangeArrowheads="1"/>
          </p:cNvSpPr>
          <p:nvPr>
            <p:ph type="body" idx="1"/>
          </p:nvPr>
        </p:nvSpPr>
        <p:spPr>
          <a:noFill/>
        </p:spPr>
        <p:txBody>
          <a:bodyPr/>
          <a:lstStyle/>
          <a:p>
            <a:pPr>
              <a:lnSpc>
                <a:spcPct val="80000"/>
              </a:lnSpc>
            </a:pPr>
            <a:endParaRPr lang="en-US">
              <a:ea typeface="ＭＳ Ｐゴシック" pitchFamily="34" charset="-128"/>
            </a:endParaRPr>
          </a:p>
        </p:txBody>
      </p:sp>
    </p:spTree>
    <p:extLst>
      <p:ext uri="{BB962C8B-B14F-4D97-AF65-F5344CB8AC3E}">
        <p14:creationId xmlns:p14="http://schemas.microsoft.com/office/powerpoint/2010/main" val="2175770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72297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1507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38850" y="228600"/>
            <a:ext cx="1962150" cy="4343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52400" y="228600"/>
            <a:ext cx="5734050" cy="4343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0783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772400" cy="857250"/>
          </a:xfrm>
        </p:spPr>
        <p:txBody>
          <a:bodyPr/>
          <a:lstStyle/>
          <a:p>
            <a:r>
              <a:rPr lang="en-US"/>
              <a:t>Click to edit Master title style</a:t>
            </a:r>
            <a:endParaRPr lang="en-GB"/>
          </a:p>
        </p:txBody>
      </p:sp>
      <p:sp>
        <p:nvSpPr>
          <p:cNvPr id="3" name="Content Placeholder 2"/>
          <p:cNvSpPr>
            <a:spLocks noGrp="1"/>
          </p:cNvSpPr>
          <p:nvPr>
            <p:ph sz="half" idx="1"/>
          </p:nvPr>
        </p:nvSpPr>
        <p:spPr>
          <a:xfrm>
            <a:off x="2286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1910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1910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5910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899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878" indent="0" algn="ctr">
              <a:buNone/>
              <a:defRPr/>
            </a:lvl2pPr>
            <a:lvl3pPr marL="913758" indent="0" algn="ctr">
              <a:buNone/>
              <a:defRPr/>
            </a:lvl3pPr>
            <a:lvl4pPr marL="1370638" indent="0" algn="ctr">
              <a:buNone/>
              <a:defRPr/>
            </a:lvl4pPr>
            <a:lvl5pPr marL="1827519" indent="0" algn="ctr">
              <a:buNone/>
              <a:defRPr/>
            </a:lvl5pPr>
            <a:lvl6pPr marL="2284398" indent="0" algn="ctr">
              <a:buNone/>
              <a:defRPr/>
            </a:lvl6pPr>
            <a:lvl7pPr marL="2741276" indent="0" algn="ctr">
              <a:buNone/>
              <a:defRPr/>
            </a:lvl7pPr>
            <a:lvl8pPr marL="3198155" indent="0" algn="ctr">
              <a:buNone/>
              <a:defRPr/>
            </a:lvl8pPr>
            <a:lvl9pPr marL="3655034"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402337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41106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46532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86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1910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355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771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1779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74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47663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8342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DA794"/>
        </a:solidFill>
        <a:effectLst/>
      </p:bgPr>
    </p:bg>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bwMode="auto">
          <a:xfrm>
            <a:off x="152400" y="2286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3347" name="Rectangle 3"/>
          <p:cNvSpPr>
            <a:spLocks noGrp="1" noChangeArrowheads="1"/>
          </p:cNvSpPr>
          <p:nvPr>
            <p:ph type="body" idx="1"/>
          </p:nvPr>
        </p:nvSpPr>
        <p:spPr bwMode="auto">
          <a:xfrm>
            <a:off x="2286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l" rtl="0" fontAlgn="base">
        <a:spcBef>
          <a:spcPct val="0"/>
        </a:spcBef>
        <a:spcAft>
          <a:spcPct val="0"/>
        </a:spcAft>
        <a:defRPr sz="1400">
          <a:solidFill>
            <a:srgbClr val="65B8BF"/>
          </a:solidFill>
          <a:latin typeface="+mj-lt"/>
          <a:ea typeface="+mj-ea"/>
          <a:cs typeface="+mj-cs"/>
        </a:defRPr>
      </a:lvl1pPr>
      <a:lvl2pPr algn="l" rtl="0" fontAlgn="base">
        <a:spcBef>
          <a:spcPct val="0"/>
        </a:spcBef>
        <a:spcAft>
          <a:spcPct val="0"/>
        </a:spcAft>
        <a:defRPr sz="1400">
          <a:solidFill>
            <a:srgbClr val="65B8BF"/>
          </a:solidFill>
          <a:latin typeface="Arial MT Bd" charset="0"/>
        </a:defRPr>
      </a:lvl2pPr>
      <a:lvl3pPr algn="l" rtl="0" fontAlgn="base">
        <a:spcBef>
          <a:spcPct val="0"/>
        </a:spcBef>
        <a:spcAft>
          <a:spcPct val="0"/>
        </a:spcAft>
        <a:defRPr sz="1400">
          <a:solidFill>
            <a:srgbClr val="65B8BF"/>
          </a:solidFill>
          <a:latin typeface="Arial MT Bd" charset="0"/>
        </a:defRPr>
      </a:lvl3pPr>
      <a:lvl4pPr algn="l" rtl="0" fontAlgn="base">
        <a:spcBef>
          <a:spcPct val="0"/>
        </a:spcBef>
        <a:spcAft>
          <a:spcPct val="0"/>
        </a:spcAft>
        <a:defRPr sz="1400">
          <a:solidFill>
            <a:srgbClr val="65B8BF"/>
          </a:solidFill>
          <a:latin typeface="Arial MT Bd" charset="0"/>
        </a:defRPr>
      </a:lvl4pPr>
      <a:lvl5pPr algn="l" rtl="0" fontAlgn="base">
        <a:spcBef>
          <a:spcPct val="0"/>
        </a:spcBef>
        <a:spcAft>
          <a:spcPct val="0"/>
        </a:spcAft>
        <a:defRPr sz="1400">
          <a:solidFill>
            <a:srgbClr val="65B8BF"/>
          </a:solidFill>
          <a:latin typeface="Arial MT Bd" charset="0"/>
        </a:defRPr>
      </a:lvl5pPr>
      <a:lvl6pPr marL="457200" algn="l" rtl="0" fontAlgn="base">
        <a:spcBef>
          <a:spcPct val="0"/>
        </a:spcBef>
        <a:spcAft>
          <a:spcPct val="0"/>
        </a:spcAft>
        <a:defRPr sz="1400">
          <a:solidFill>
            <a:srgbClr val="65B8BF"/>
          </a:solidFill>
          <a:latin typeface="Arial MT Bd" charset="0"/>
        </a:defRPr>
      </a:lvl6pPr>
      <a:lvl7pPr marL="914400" algn="l" rtl="0" fontAlgn="base">
        <a:spcBef>
          <a:spcPct val="0"/>
        </a:spcBef>
        <a:spcAft>
          <a:spcPct val="0"/>
        </a:spcAft>
        <a:defRPr sz="1400">
          <a:solidFill>
            <a:srgbClr val="65B8BF"/>
          </a:solidFill>
          <a:latin typeface="Arial MT Bd" charset="0"/>
        </a:defRPr>
      </a:lvl7pPr>
      <a:lvl8pPr marL="1371600" algn="l" rtl="0" fontAlgn="base">
        <a:spcBef>
          <a:spcPct val="0"/>
        </a:spcBef>
        <a:spcAft>
          <a:spcPct val="0"/>
        </a:spcAft>
        <a:defRPr sz="1400">
          <a:solidFill>
            <a:srgbClr val="65B8BF"/>
          </a:solidFill>
          <a:latin typeface="Arial MT Bd" charset="0"/>
        </a:defRPr>
      </a:lvl8pPr>
      <a:lvl9pPr marL="1828800" algn="l" rtl="0" fontAlgn="base">
        <a:spcBef>
          <a:spcPct val="0"/>
        </a:spcBef>
        <a:spcAft>
          <a:spcPct val="0"/>
        </a:spcAft>
        <a:defRPr sz="1400">
          <a:solidFill>
            <a:srgbClr val="65B8BF"/>
          </a:solidFill>
          <a:latin typeface="Arial MT Bd" charset="0"/>
        </a:defRPr>
      </a:lvl9pPr>
    </p:titleStyle>
    <p:bodyStyle>
      <a:lvl1pPr marL="342900" indent="-342900"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defRPr>
          <a:solidFill>
            <a:schemeClr val="tx1"/>
          </a:solidFill>
          <a:latin typeface="+mn-lt"/>
        </a:defRPr>
      </a:lvl2pPr>
      <a:lvl3pPr marL="1143000" indent="-228600" algn="l" rtl="0" fontAlgn="base">
        <a:spcBef>
          <a:spcPct val="20000"/>
        </a:spcBef>
        <a:spcAft>
          <a:spcPct val="0"/>
        </a:spcAft>
        <a:defRPr>
          <a:solidFill>
            <a:schemeClr val="tx1"/>
          </a:solidFill>
          <a:latin typeface="Arial" charset="0"/>
        </a:defRPr>
      </a:lvl3pPr>
      <a:lvl4pPr marL="1600200" indent="-228600" algn="l" rtl="0" fontAlgn="base">
        <a:spcBef>
          <a:spcPct val="20000"/>
        </a:spcBef>
        <a:spcAft>
          <a:spcPct val="0"/>
        </a:spcAft>
        <a:defRPr>
          <a:solidFill>
            <a:schemeClr val="tx1"/>
          </a:solidFill>
          <a:latin typeface="Arial" charset="0"/>
        </a:defRPr>
      </a:lvl4pPr>
      <a:lvl5pPr marL="2057400" indent="-228600" algn="l" rtl="0" fontAlgn="base">
        <a:spcBef>
          <a:spcPct val="20000"/>
        </a:spcBef>
        <a:spcAft>
          <a:spcPct val="0"/>
        </a:spcAft>
        <a:defRPr>
          <a:solidFill>
            <a:schemeClr val="tx1"/>
          </a:solidFill>
          <a:latin typeface="Arial" charset="0"/>
        </a:defRPr>
      </a:lvl5pPr>
      <a:lvl6pPr marL="2514600" indent="-228600" algn="l" rtl="0" fontAlgn="base">
        <a:spcBef>
          <a:spcPct val="20000"/>
        </a:spcBef>
        <a:spcAft>
          <a:spcPct val="0"/>
        </a:spcAft>
        <a:defRPr>
          <a:solidFill>
            <a:schemeClr val="tx1"/>
          </a:solidFill>
          <a:latin typeface="Arial" charset="0"/>
        </a:defRPr>
      </a:lvl6pPr>
      <a:lvl7pPr marL="2971800" indent="-228600" algn="l" rtl="0" fontAlgn="base">
        <a:spcBef>
          <a:spcPct val="20000"/>
        </a:spcBef>
        <a:spcAft>
          <a:spcPct val="0"/>
        </a:spcAft>
        <a:defRPr>
          <a:solidFill>
            <a:schemeClr val="tx1"/>
          </a:solidFill>
          <a:latin typeface="Arial" charset="0"/>
        </a:defRPr>
      </a:lvl7pPr>
      <a:lvl8pPr marL="3429000" indent="-228600" algn="l" rtl="0" fontAlgn="base">
        <a:spcBef>
          <a:spcPct val="20000"/>
        </a:spcBef>
        <a:spcAft>
          <a:spcPct val="0"/>
        </a:spcAft>
        <a:defRPr>
          <a:solidFill>
            <a:schemeClr val="tx1"/>
          </a:solidFill>
          <a:latin typeface="Arial" charset="0"/>
        </a:defRPr>
      </a:lvl8pPr>
      <a:lvl9pPr marL="3886200" indent="-228600" algn="l" rtl="0" fontAlgn="base">
        <a:spcBef>
          <a:spcPct val="20000"/>
        </a:spcBef>
        <a:spcAft>
          <a:spcPct val="0"/>
        </a:spcAft>
        <a:defRPr>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84455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0" rIns="91380"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95288" y="1816101"/>
            <a:ext cx="8229600" cy="310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0" rIns="91380"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8" name="Rectangle 7"/>
          <p:cNvSpPr>
            <a:spLocks noChangeArrowheads="1"/>
          </p:cNvSpPr>
          <p:nvPr/>
        </p:nvSpPr>
        <p:spPr bwMode="auto">
          <a:xfrm>
            <a:off x="0" y="0"/>
            <a:ext cx="9144000" cy="742950"/>
          </a:xfrm>
          <a:prstGeom prst="rect">
            <a:avLst/>
          </a:prstGeom>
          <a:solidFill>
            <a:srgbClr val="9B5A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0" tIns="45690" rIns="91380" bIns="45690" anchor="ctr"/>
          <a:lstStyle/>
          <a:p>
            <a:pPr algn="ctr" eaLnBrk="0" fontAlgn="base" hangingPunct="0">
              <a:spcBef>
                <a:spcPct val="0"/>
              </a:spcBef>
              <a:spcAft>
                <a:spcPct val="0"/>
              </a:spcAft>
            </a:pPr>
            <a:endParaRPr lang="en-GB" sz="2400">
              <a:solidFill>
                <a:srgbClr val="0D6CB6"/>
              </a:solidFill>
              <a:latin typeface="Times" pitchFamily="18" charset="0"/>
            </a:endParaRPr>
          </a:p>
        </p:txBody>
      </p:sp>
      <p:pic>
        <p:nvPicPr>
          <p:cNvPr id="1029"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388" y="134939"/>
            <a:ext cx="19050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256695"/>
      </p:ext>
    </p:extLst>
  </p:cSld>
  <p:clrMap bg1="lt1" tx1="dk1" bg2="lt2" tx2="dk2" accent1="accent1" accent2="accent2" accent3="accent3" accent4="accent4" accent5="accent5" accent6="accent6" hlink="hlink" folHlink="folHlink"/>
  <p:sldLayoutIdLst>
    <p:sldLayoutId id="2147483716" r:id="rId1"/>
    <p:sldLayoutId id="2147483710" r:id="rId2"/>
  </p:sldLayoutIdLst>
  <p:txStyles>
    <p:titleStyle>
      <a:lvl1pPr algn="ctr" rtl="0" eaLnBrk="0" fontAlgn="base" hangingPunct="0">
        <a:spcBef>
          <a:spcPct val="0"/>
        </a:spcBef>
        <a:spcAft>
          <a:spcPct val="0"/>
        </a:spcAft>
        <a:defRPr sz="3600">
          <a:solidFill>
            <a:srgbClr val="9B5AA5"/>
          </a:solidFill>
          <a:latin typeface="+mj-lt"/>
          <a:ea typeface="+mj-ea"/>
          <a:cs typeface="+mj-cs"/>
        </a:defRPr>
      </a:lvl1pPr>
      <a:lvl2pPr algn="ctr" rtl="0" eaLnBrk="0" fontAlgn="base" hangingPunct="0">
        <a:spcBef>
          <a:spcPct val="0"/>
        </a:spcBef>
        <a:spcAft>
          <a:spcPct val="0"/>
        </a:spcAft>
        <a:defRPr sz="3600">
          <a:solidFill>
            <a:srgbClr val="9B5AA5"/>
          </a:solidFill>
          <a:latin typeface="Arial" charset="0"/>
          <a:cs typeface="Arial" charset="0"/>
        </a:defRPr>
      </a:lvl2pPr>
      <a:lvl3pPr algn="ctr" rtl="0" eaLnBrk="0" fontAlgn="base" hangingPunct="0">
        <a:spcBef>
          <a:spcPct val="0"/>
        </a:spcBef>
        <a:spcAft>
          <a:spcPct val="0"/>
        </a:spcAft>
        <a:defRPr sz="3600">
          <a:solidFill>
            <a:srgbClr val="9B5AA5"/>
          </a:solidFill>
          <a:latin typeface="Arial" charset="0"/>
          <a:cs typeface="Arial" charset="0"/>
        </a:defRPr>
      </a:lvl3pPr>
      <a:lvl4pPr algn="ctr" rtl="0" eaLnBrk="0" fontAlgn="base" hangingPunct="0">
        <a:spcBef>
          <a:spcPct val="0"/>
        </a:spcBef>
        <a:spcAft>
          <a:spcPct val="0"/>
        </a:spcAft>
        <a:defRPr sz="3600">
          <a:solidFill>
            <a:srgbClr val="9B5AA5"/>
          </a:solidFill>
          <a:latin typeface="Arial" charset="0"/>
          <a:cs typeface="Arial" charset="0"/>
        </a:defRPr>
      </a:lvl4pPr>
      <a:lvl5pPr algn="ctr" rtl="0" eaLnBrk="0" fontAlgn="base" hangingPunct="0">
        <a:spcBef>
          <a:spcPct val="0"/>
        </a:spcBef>
        <a:spcAft>
          <a:spcPct val="0"/>
        </a:spcAft>
        <a:defRPr sz="3600">
          <a:solidFill>
            <a:srgbClr val="9B5AA5"/>
          </a:solidFill>
          <a:latin typeface="Arial" charset="0"/>
          <a:cs typeface="Arial" charset="0"/>
        </a:defRPr>
      </a:lvl5pPr>
      <a:lvl6pPr marL="456890" algn="ctr" rtl="0" fontAlgn="base">
        <a:spcBef>
          <a:spcPct val="0"/>
        </a:spcBef>
        <a:spcAft>
          <a:spcPct val="0"/>
        </a:spcAft>
        <a:defRPr sz="3600">
          <a:solidFill>
            <a:srgbClr val="9B5AA5"/>
          </a:solidFill>
          <a:latin typeface="Arial" charset="0"/>
          <a:cs typeface="Arial" charset="0"/>
        </a:defRPr>
      </a:lvl6pPr>
      <a:lvl7pPr marL="913781" algn="ctr" rtl="0" fontAlgn="base">
        <a:spcBef>
          <a:spcPct val="0"/>
        </a:spcBef>
        <a:spcAft>
          <a:spcPct val="0"/>
        </a:spcAft>
        <a:defRPr sz="3600">
          <a:solidFill>
            <a:srgbClr val="9B5AA5"/>
          </a:solidFill>
          <a:latin typeface="Arial" charset="0"/>
          <a:cs typeface="Arial" charset="0"/>
        </a:defRPr>
      </a:lvl7pPr>
      <a:lvl8pPr marL="1370672" algn="ctr" rtl="0" fontAlgn="base">
        <a:spcBef>
          <a:spcPct val="0"/>
        </a:spcBef>
        <a:spcAft>
          <a:spcPct val="0"/>
        </a:spcAft>
        <a:defRPr sz="3600">
          <a:solidFill>
            <a:srgbClr val="9B5AA5"/>
          </a:solidFill>
          <a:latin typeface="Arial" charset="0"/>
          <a:cs typeface="Arial" charset="0"/>
        </a:defRPr>
      </a:lvl8pPr>
      <a:lvl9pPr marL="1827565" algn="ctr" rtl="0" fontAlgn="base">
        <a:spcBef>
          <a:spcPct val="0"/>
        </a:spcBef>
        <a:spcAft>
          <a:spcPct val="0"/>
        </a:spcAft>
        <a:defRPr sz="3600">
          <a:solidFill>
            <a:srgbClr val="9B5AA5"/>
          </a:solidFill>
          <a:latin typeface="Arial" charset="0"/>
          <a:cs typeface="Arial" charset="0"/>
        </a:defRPr>
      </a:lvl9pPr>
    </p:titleStyle>
    <p:bodyStyle>
      <a:lvl1pPr marL="339725" indent="-339725" algn="l" rtl="0" eaLnBrk="0" fontAlgn="base" hangingPunct="0">
        <a:spcBef>
          <a:spcPct val="20000"/>
        </a:spcBef>
        <a:spcAft>
          <a:spcPct val="0"/>
        </a:spcAft>
        <a:buChar char="•"/>
        <a:defRPr sz="2400" b="1">
          <a:solidFill>
            <a:srgbClr val="9B5AA5"/>
          </a:solidFill>
          <a:latin typeface="+mn-lt"/>
          <a:ea typeface="+mn-ea"/>
          <a:cs typeface="+mn-cs"/>
        </a:defRPr>
      </a:lvl1pPr>
      <a:lvl2pPr marL="739775" indent="-282575" algn="l" rtl="0" eaLnBrk="0" fontAlgn="base" hangingPunct="0">
        <a:spcBef>
          <a:spcPct val="20000"/>
        </a:spcBef>
        <a:spcAft>
          <a:spcPct val="0"/>
        </a:spcAft>
        <a:buChar char="–"/>
        <a:defRPr sz="2400">
          <a:solidFill>
            <a:srgbClr val="9B5AA5"/>
          </a:solidFill>
          <a:latin typeface="+mn-lt"/>
          <a:cs typeface="+mn-cs"/>
        </a:defRPr>
      </a:lvl2pPr>
      <a:lvl3pPr marL="1139825" indent="-225425" algn="l" rtl="0" eaLnBrk="0" fontAlgn="base" hangingPunct="0">
        <a:spcBef>
          <a:spcPct val="20000"/>
        </a:spcBef>
        <a:spcAft>
          <a:spcPct val="0"/>
        </a:spcAft>
        <a:buChar char="•"/>
        <a:defRPr sz="2400">
          <a:solidFill>
            <a:srgbClr val="9B5AA5"/>
          </a:solidFill>
          <a:latin typeface="+mn-lt"/>
          <a:cs typeface="+mn-cs"/>
        </a:defRPr>
      </a:lvl3pPr>
      <a:lvl4pPr marL="1597025" indent="-225425" algn="l" rtl="0" eaLnBrk="0" fontAlgn="base" hangingPunct="0">
        <a:spcBef>
          <a:spcPct val="20000"/>
        </a:spcBef>
        <a:spcAft>
          <a:spcPct val="0"/>
        </a:spcAft>
        <a:defRPr sz="2000">
          <a:solidFill>
            <a:srgbClr val="0D6CB6"/>
          </a:solidFill>
          <a:latin typeface="+mn-lt"/>
          <a:cs typeface="+mn-cs"/>
        </a:defRPr>
      </a:lvl4pPr>
      <a:lvl5pPr marL="2054225" indent="-225425" algn="l" rtl="0" eaLnBrk="0" fontAlgn="base" hangingPunct="0">
        <a:spcBef>
          <a:spcPct val="20000"/>
        </a:spcBef>
        <a:spcAft>
          <a:spcPct val="0"/>
        </a:spcAft>
        <a:defRPr sz="2000">
          <a:solidFill>
            <a:srgbClr val="0D6CB6"/>
          </a:solidFill>
          <a:latin typeface="+mn-lt"/>
          <a:cs typeface="+mn-cs"/>
        </a:defRPr>
      </a:lvl5pPr>
      <a:lvl6pPr marL="2512900" indent="-228445" algn="l" rtl="0" fontAlgn="base">
        <a:spcBef>
          <a:spcPct val="20000"/>
        </a:spcBef>
        <a:spcAft>
          <a:spcPct val="0"/>
        </a:spcAft>
        <a:defRPr sz="2000">
          <a:solidFill>
            <a:srgbClr val="0D6CB6"/>
          </a:solidFill>
          <a:latin typeface="+mn-lt"/>
          <a:cs typeface="+mn-cs"/>
        </a:defRPr>
      </a:lvl6pPr>
      <a:lvl7pPr marL="2969790" indent="-228445" algn="l" rtl="0" fontAlgn="base">
        <a:spcBef>
          <a:spcPct val="20000"/>
        </a:spcBef>
        <a:spcAft>
          <a:spcPct val="0"/>
        </a:spcAft>
        <a:defRPr sz="2000">
          <a:solidFill>
            <a:srgbClr val="0D6CB6"/>
          </a:solidFill>
          <a:latin typeface="+mn-lt"/>
          <a:cs typeface="+mn-cs"/>
        </a:defRPr>
      </a:lvl7pPr>
      <a:lvl8pPr marL="3426681" indent="-228445" algn="l" rtl="0" fontAlgn="base">
        <a:spcBef>
          <a:spcPct val="20000"/>
        </a:spcBef>
        <a:spcAft>
          <a:spcPct val="0"/>
        </a:spcAft>
        <a:defRPr sz="2000">
          <a:solidFill>
            <a:srgbClr val="0D6CB6"/>
          </a:solidFill>
          <a:latin typeface="+mn-lt"/>
          <a:cs typeface="+mn-cs"/>
        </a:defRPr>
      </a:lvl8pPr>
      <a:lvl9pPr marL="3883573" indent="-228445" algn="l" rtl="0" fontAlgn="base">
        <a:spcBef>
          <a:spcPct val="20000"/>
        </a:spcBef>
        <a:spcAft>
          <a:spcPct val="0"/>
        </a:spcAft>
        <a:defRPr sz="2000">
          <a:solidFill>
            <a:srgbClr val="0D6CB6"/>
          </a:solidFill>
          <a:latin typeface="+mn-lt"/>
          <a:cs typeface="+mn-cs"/>
        </a:defRPr>
      </a:lvl9pPr>
    </p:bodyStyle>
    <p:otherStyle>
      <a:defPPr>
        <a:defRPr lang="en-US"/>
      </a:defPPr>
      <a:lvl1pPr marL="0" algn="l" defTabSz="913781" rtl="0" eaLnBrk="1" latinLnBrk="0" hangingPunct="1">
        <a:defRPr sz="1800" kern="1200">
          <a:solidFill>
            <a:schemeClr val="tx1"/>
          </a:solidFill>
          <a:latin typeface="+mn-lt"/>
          <a:ea typeface="+mn-ea"/>
          <a:cs typeface="+mn-cs"/>
        </a:defRPr>
      </a:lvl1pPr>
      <a:lvl2pPr marL="456890" algn="l" defTabSz="913781" rtl="0" eaLnBrk="1" latinLnBrk="0" hangingPunct="1">
        <a:defRPr sz="1800" kern="1200">
          <a:solidFill>
            <a:schemeClr val="tx1"/>
          </a:solidFill>
          <a:latin typeface="+mn-lt"/>
          <a:ea typeface="+mn-ea"/>
          <a:cs typeface="+mn-cs"/>
        </a:defRPr>
      </a:lvl2pPr>
      <a:lvl3pPr marL="913781" algn="l" defTabSz="913781" rtl="0" eaLnBrk="1" latinLnBrk="0" hangingPunct="1">
        <a:defRPr sz="1800" kern="1200">
          <a:solidFill>
            <a:schemeClr val="tx1"/>
          </a:solidFill>
          <a:latin typeface="+mn-lt"/>
          <a:ea typeface="+mn-ea"/>
          <a:cs typeface="+mn-cs"/>
        </a:defRPr>
      </a:lvl3pPr>
      <a:lvl4pPr marL="1370672" algn="l" defTabSz="913781" rtl="0" eaLnBrk="1" latinLnBrk="0" hangingPunct="1">
        <a:defRPr sz="1800" kern="1200">
          <a:solidFill>
            <a:schemeClr val="tx1"/>
          </a:solidFill>
          <a:latin typeface="+mn-lt"/>
          <a:ea typeface="+mn-ea"/>
          <a:cs typeface="+mn-cs"/>
        </a:defRPr>
      </a:lvl4pPr>
      <a:lvl5pPr marL="1827565" algn="l" defTabSz="913781" rtl="0" eaLnBrk="1" latinLnBrk="0" hangingPunct="1">
        <a:defRPr sz="1800" kern="1200">
          <a:solidFill>
            <a:schemeClr val="tx1"/>
          </a:solidFill>
          <a:latin typeface="+mn-lt"/>
          <a:ea typeface="+mn-ea"/>
          <a:cs typeface="+mn-cs"/>
        </a:defRPr>
      </a:lvl5pPr>
      <a:lvl6pPr marL="2284455" algn="l" defTabSz="913781" rtl="0" eaLnBrk="1" latinLnBrk="0" hangingPunct="1">
        <a:defRPr sz="1800" kern="1200">
          <a:solidFill>
            <a:schemeClr val="tx1"/>
          </a:solidFill>
          <a:latin typeface="+mn-lt"/>
          <a:ea typeface="+mn-ea"/>
          <a:cs typeface="+mn-cs"/>
        </a:defRPr>
      </a:lvl6pPr>
      <a:lvl7pPr marL="2741345" algn="l" defTabSz="913781" rtl="0" eaLnBrk="1" latinLnBrk="0" hangingPunct="1">
        <a:defRPr sz="1800" kern="1200">
          <a:solidFill>
            <a:schemeClr val="tx1"/>
          </a:solidFill>
          <a:latin typeface="+mn-lt"/>
          <a:ea typeface="+mn-ea"/>
          <a:cs typeface="+mn-cs"/>
        </a:defRPr>
      </a:lvl7pPr>
      <a:lvl8pPr marL="3198235" algn="l" defTabSz="913781" rtl="0" eaLnBrk="1" latinLnBrk="0" hangingPunct="1">
        <a:defRPr sz="1800" kern="1200">
          <a:solidFill>
            <a:schemeClr val="tx1"/>
          </a:solidFill>
          <a:latin typeface="+mn-lt"/>
          <a:ea typeface="+mn-ea"/>
          <a:cs typeface="+mn-cs"/>
        </a:defRPr>
      </a:lvl8pPr>
      <a:lvl9pPr marL="3655126" algn="l" defTabSz="9137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www.wikihow.com/Make-a-Square-Sheet-of-Pap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mailto:schools@nms.ac.uk" TargetMode="Externa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nms.ac.uk/SchoolsClimate"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www.nms.ac.uk/ClimateFilm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www.nms.ac.uk/schools/digital-schools-sessions/climate-change-for-ki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hyperlink" Target="https://linkprotect.cudasvc.com/url?a=http%3a%2f%2fwww.aplaceformyart.com&amp;c=E,1,pnU-BhI-bbbMa9YWaTHowgiSMqG78FhXarB6trL0-5hEtcQrr8qJMBsLeqIT-W58PalEoJiw6tNaVFDIISKZp4WDgrM6Sd2h5Zb_gpsb2M_8pQ,,&amp;typo=1"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16"/>
          <p:cNvSpPr>
            <a:spLocks noChangeArrowheads="1"/>
          </p:cNvSpPr>
          <p:nvPr/>
        </p:nvSpPr>
        <p:spPr bwMode="auto">
          <a:xfrm>
            <a:off x="0" y="0"/>
            <a:ext cx="9144000" cy="914400"/>
          </a:xfrm>
          <a:prstGeom prst="rect">
            <a:avLst/>
          </a:prstGeom>
          <a:solidFill>
            <a:srgbClr val="009F94"/>
          </a:solidFill>
          <a:ln>
            <a:noFill/>
          </a:ln>
        </p:spPr>
        <p:txBody>
          <a:bodyPr lIns="81624" tIns="40812" rIns="81624" bIns="40812"/>
          <a:lstStyle/>
          <a:p>
            <a:pPr marL="304800" indent="-304800" fontAlgn="base">
              <a:spcBef>
                <a:spcPct val="0"/>
              </a:spcBef>
              <a:spcAft>
                <a:spcPct val="0"/>
              </a:spcAft>
            </a:pPr>
            <a:endParaRPr lang="en-US">
              <a:solidFill>
                <a:srgbClr val="00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788852E-0F77-C2A5-E7C8-AC7EBD96FB7A}"/>
              </a:ext>
            </a:extLst>
          </p:cNvPr>
          <p:cNvSpPr/>
          <p:nvPr/>
        </p:nvSpPr>
        <p:spPr>
          <a:xfrm>
            <a:off x="755576" y="1563638"/>
            <a:ext cx="7776864" cy="2954655"/>
          </a:xfrm>
          <a:prstGeom prst="rect">
            <a:avLst/>
          </a:prstGeom>
        </p:spPr>
        <p:txBody>
          <a:bodyPr wrap="square" lIns="91440" tIns="45720" rIns="91440" bIns="45720" anchor="t">
            <a:spAutoFit/>
          </a:bodyPr>
          <a:lstStyle/>
          <a:p>
            <a:pPr algn="ctr"/>
            <a:r>
              <a:rPr lang="en-GB" sz="4400" b="1" kern="0" dirty="0">
                <a:solidFill>
                  <a:schemeClr val="bg1"/>
                </a:solidFill>
                <a:latin typeface="FS Albert Pro"/>
              </a:rPr>
              <a:t>Rising Heat, Raising Hope</a:t>
            </a:r>
          </a:p>
          <a:p>
            <a:pPr algn="ctr"/>
            <a:r>
              <a:rPr lang="en-GB" sz="4400" kern="0" dirty="0">
                <a:solidFill>
                  <a:schemeClr val="bg1"/>
                </a:solidFill>
                <a:latin typeface="FS Albert Pro"/>
              </a:rPr>
              <a:t>Climate Change for Children</a:t>
            </a:r>
            <a:endParaRPr lang="en-GB" sz="4400" kern="0" dirty="0">
              <a:solidFill>
                <a:schemeClr val="bg1"/>
              </a:solidFill>
              <a:latin typeface="FS Albert Pro" panose="02000503040000020004" pitchFamily="50" charset="0"/>
            </a:endParaRPr>
          </a:p>
          <a:p>
            <a:pPr algn="ctr"/>
            <a:endParaRPr lang="en-GB" sz="4000" kern="0" dirty="0">
              <a:solidFill>
                <a:schemeClr val="bg1"/>
              </a:solidFill>
              <a:latin typeface="FS Albert Pro" panose="02000503040000020004" pitchFamily="50" charset="0"/>
            </a:endParaRPr>
          </a:p>
          <a:p>
            <a:pPr algn="ctr"/>
            <a:r>
              <a:rPr lang="en-GB" sz="4000" kern="0" dirty="0">
                <a:solidFill>
                  <a:schemeClr val="bg1"/>
                </a:solidFill>
                <a:latin typeface="FS Albert Pro"/>
              </a:rPr>
              <a:t>Community Quilt</a:t>
            </a:r>
          </a:p>
          <a:p>
            <a:endParaRPr lang="en-GB" dirty="0">
              <a:solidFill>
                <a:schemeClr val="bg1"/>
              </a:solidFill>
              <a:latin typeface="FS Albert Pro" panose="02000503040000020004" pitchFamily="50" charset="0"/>
              <a:cs typeface="Arial" pitchFamily="34" charset="0"/>
            </a:endParaRPr>
          </a:p>
        </p:txBody>
      </p:sp>
      <p:sp>
        <p:nvSpPr>
          <p:cNvPr id="3" name="Rectangle 2">
            <a:extLst>
              <a:ext uri="{FF2B5EF4-FFF2-40B4-BE49-F238E27FC236}">
                <a16:creationId xmlns:a16="http://schemas.microsoft.com/office/drawing/2014/main" id="{27CBAAA7-A091-2BE6-1271-CAA0677879AE}"/>
              </a:ext>
            </a:extLst>
          </p:cNvPr>
          <p:cNvSpPr/>
          <p:nvPr/>
        </p:nvSpPr>
        <p:spPr>
          <a:xfrm>
            <a:off x="683568" y="4164350"/>
            <a:ext cx="7776864" cy="707886"/>
          </a:xfrm>
          <a:prstGeom prst="rect">
            <a:avLst/>
          </a:prstGeom>
        </p:spPr>
        <p:txBody>
          <a:bodyPr wrap="square">
            <a:spAutoFit/>
          </a:bodyPr>
          <a:lstStyle/>
          <a:p>
            <a:pPr algn="ctr"/>
            <a:r>
              <a:rPr lang="en-GB" sz="2000" kern="0">
                <a:solidFill>
                  <a:schemeClr val="bg1"/>
                </a:solidFill>
                <a:latin typeface="FS Albert Pro" panose="02000503040000020004" pitchFamily="50" charset="0"/>
              </a:rPr>
              <a:t>Your guide to contributing to the nationwide art project</a:t>
            </a:r>
          </a:p>
          <a:p>
            <a:endParaRPr lang="en-GB" sz="2000" b="1">
              <a:solidFill>
                <a:schemeClr val="bg1"/>
              </a:solidFill>
              <a:latin typeface="+mj-lt"/>
              <a:cs typeface="Arial" pitchFamily="34" charset="0"/>
            </a:endParaRPr>
          </a:p>
        </p:txBody>
      </p:sp>
    </p:spTree>
    <p:extLst>
      <p:ext uri="{BB962C8B-B14F-4D97-AF65-F5344CB8AC3E}">
        <p14:creationId xmlns:p14="http://schemas.microsoft.com/office/powerpoint/2010/main" val="2733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16"/>
          <p:cNvSpPr>
            <a:spLocks noChangeArrowheads="1"/>
          </p:cNvSpPr>
          <p:nvPr/>
        </p:nvSpPr>
        <p:spPr bwMode="auto">
          <a:xfrm>
            <a:off x="0" y="0"/>
            <a:ext cx="9144000" cy="914400"/>
          </a:xfrm>
          <a:prstGeom prst="rect">
            <a:avLst/>
          </a:prstGeom>
          <a:solidFill>
            <a:srgbClr val="D90066"/>
          </a:solidFill>
          <a:ln>
            <a:noFill/>
          </a:ln>
        </p:spPr>
        <p:txBody>
          <a:bodyPr lIns="81624" tIns="40812" rIns="81624" bIns="40812"/>
          <a:lstStyle/>
          <a:p>
            <a:pPr marL="304800" indent="-304800" fontAlgn="base">
              <a:spcBef>
                <a:spcPct val="0"/>
              </a:spcBef>
              <a:spcAft>
                <a:spcPct val="0"/>
              </a:spcAft>
            </a:pPr>
            <a:endParaRPr lang="en-US">
              <a:solidFill>
                <a:srgbClr val="FF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66750CE-8F87-2DD1-7B5D-C63AD474044E}"/>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Climate Change Quilt</a:t>
            </a:r>
          </a:p>
        </p:txBody>
      </p:sp>
      <p:sp>
        <p:nvSpPr>
          <p:cNvPr id="4" name="TextBox 3">
            <a:extLst>
              <a:ext uri="{FF2B5EF4-FFF2-40B4-BE49-F238E27FC236}">
                <a16:creationId xmlns:a16="http://schemas.microsoft.com/office/drawing/2014/main" id="{09BA978A-1B95-172D-7929-679C38EA9B5D}"/>
              </a:ext>
            </a:extLst>
          </p:cNvPr>
          <p:cNvSpPr txBox="1"/>
          <p:nvPr/>
        </p:nvSpPr>
        <p:spPr>
          <a:xfrm>
            <a:off x="1059180" y="924546"/>
            <a:ext cx="4583526" cy="2308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900" b="0" u="none" strike="noStrike" cap="none">
                <a:solidFill>
                  <a:srgbClr val="D90066"/>
                </a:solidFill>
                <a:latin typeface="FS Albert Pro" panose="02000503040000020004" pitchFamily="50" charset="0"/>
                <a:ea typeface="Arial"/>
                <a:cs typeface="Arial"/>
                <a:sym typeface="Arial"/>
              </a:rPr>
              <a:t>Image © https://voicesgloucester.org.uk/</a:t>
            </a:r>
          </a:p>
        </p:txBody>
      </p:sp>
      <p:pic>
        <p:nvPicPr>
          <p:cNvPr id="3074" name="Picture 2">
            <a:extLst>
              <a:ext uri="{FF2B5EF4-FFF2-40B4-BE49-F238E27FC236}">
                <a16:creationId xmlns:a16="http://schemas.microsoft.com/office/drawing/2014/main" id="{63CCC05E-D775-2D06-A6AF-648135E43D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1" r="2433"/>
          <a:stretch/>
        </p:blipFill>
        <p:spPr bwMode="auto">
          <a:xfrm>
            <a:off x="0" y="914400"/>
            <a:ext cx="5410200" cy="4229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7DD019-64F3-B932-375A-8DA32E5E427A}"/>
              </a:ext>
            </a:extLst>
          </p:cNvPr>
          <p:cNvSpPr txBox="1"/>
          <p:nvPr/>
        </p:nvSpPr>
        <p:spPr>
          <a:xfrm>
            <a:off x="5553313" y="1071947"/>
            <a:ext cx="3447574" cy="3970318"/>
          </a:xfrm>
          <a:prstGeom prst="rect">
            <a:avLst/>
          </a:prstGeom>
          <a:noFill/>
        </p:spPr>
        <p:txBody>
          <a:bodyPr wrap="square" lIns="91440" tIns="45720" rIns="91440" bIns="45720" anchor="t">
            <a:spAutoFit/>
          </a:bodyPr>
          <a:lstStyle/>
          <a:p>
            <a:r>
              <a:rPr lang="en-GB" sz="1200" b="0" i="0" dirty="0">
                <a:solidFill>
                  <a:srgbClr val="333333"/>
                </a:solidFill>
                <a:effectLst/>
                <a:latin typeface="FS Albert Pro"/>
              </a:rPr>
              <a:t>The Solutions to Climate Change quilt has 350 pieces, to represent the 350 parts per million of carbon dioxide (CO2) that NASA climatologist James Hansen has said is the maximum safe level of CO2 in our atmosphere. It was created by Ulla Nilsen </a:t>
            </a:r>
            <a:r>
              <a:rPr lang="en-GB" sz="1200" dirty="0">
                <a:solidFill>
                  <a:srgbClr val="333333"/>
                </a:solidFill>
                <a:latin typeface="FS Albert Pro"/>
              </a:rPr>
              <a:t>from America after she started learning more about global warming, and wanted to do something to help her children's chances of having a decent future on this planet.</a:t>
            </a:r>
          </a:p>
          <a:p>
            <a:endParaRPr lang="en-GB" sz="1200">
              <a:solidFill>
                <a:srgbClr val="333333"/>
              </a:solidFill>
              <a:latin typeface="FS Albert Pro" panose="02000503040000020004" pitchFamily="50" charset="0"/>
            </a:endParaRPr>
          </a:p>
          <a:p>
            <a:r>
              <a:rPr lang="en-GB" sz="1200" dirty="0">
                <a:solidFill>
                  <a:srgbClr val="333333"/>
                </a:solidFill>
                <a:latin typeface="FS Albert Pro"/>
              </a:rPr>
              <a:t>Ulla </a:t>
            </a:r>
            <a:r>
              <a:rPr lang="en-GB" sz="1200" b="0" i="0" dirty="0">
                <a:solidFill>
                  <a:srgbClr val="333333"/>
                </a:solidFill>
                <a:effectLst/>
                <a:latin typeface="FS Albert Pro"/>
              </a:rPr>
              <a:t>wrote to friends and family and asked them to make squares and went to quilt groups like the African American Quilt Guild of Oakland, and the East Bay Heritage Quilters.</a:t>
            </a:r>
            <a:r>
              <a:rPr lang="en-GB" sz="1200" dirty="0">
                <a:solidFill>
                  <a:srgbClr val="333333"/>
                </a:solidFill>
                <a:latin typeface="FS Albert Pro"/>
              </a:rPr>
              <a:t> </a:t>
            </a:r>
            <a:endParaRPr lang="en-GB" sz="1200" b="0" i="0" dirty="0">
              <a:solidFill>
                <a:srgbClr val="333333"/>
              </a:solidFill>
              <a:effectLst/>
              <a:latin typeface="FS Albert Pro" panose="02000503040000020004" pitchFamily="50" charset="0"/>
            </a:endParaRPr>
          </a:p>
          <a:p>
            <a:endParaRPr lang="en-GB" sz="1200" b="0" i="0">
              <a:solidFill>
                <a:srgbClr val="333333"/>
              </a:solidFill>
              <a:effectLst/>
              <a:latin typeface="FS Albert Pro" panose="02000503040000020004" pitchFamily="50" charset="0"/>
            </a:endParaRPr>
          </a:p>
          <a:p>
            <a:r>
              <a:rPr lang="en-GB" sz="1200" dirty="0">
                <a:solidFill>
                  <a:srgbClr val="333333"/>
                </a:solidFill>
                <a:latin typeface="FS Albert Pro"/>
              </a:rPr>
              <a:t>She sent a picture of the quilt to President Obama as part of a national day of action on climate change.</a:t>
            </a:r>
          </a:p>
          <a:p>
            <a:endParaRPr lang="en-GB" sz="1200" b="0" i="0">
              <a:solidFill>
                <a:srgbClr val="333333"/>
              </a:solidFill>
              <a:effectLst/>
              <a:latin typeface="FS Albert Pro" panose="02000503040000020004" pitchFamily="50" charset="0"/>
            </a:endParaRPr>
          </a:p>
          <a:p>
            <a:r>
              <a:rPr lang="en-GB" sz="1200" dirty="0">
                <a:solidFill>
                  <a:srgbClr val="333333"/>
                </a:solidFill>
                <a:latin typeface="FS Albert Pro"/>
              </a:rPr>
              <a:t>Find out more and view the amazing photo gallery: climatesolutionsquilt.wordpress.com/</a:t>
            </a:r>
            <a:endParaRPr lang="en-GB" sz="1200" b="0" i="0" dirty="0">
              <a:solidFill>
                <a:srgbClr val="333333"/>
              </a:solidFill>
              <a:effectLst/>
              <a:latin typeface="FS Albert Pro"/>
            </a:endParaRPr>
          </a:p>
          <a:p>
            <a:endParaRPr lang="en-GB" sz="1200">
              <a:solidFill>
                <a:srgbClr val="333333"/>
              </a:solidFill>
              <a:latin typeface="FS Albert Pro" panose="02000503040000020004" pitchFamily="50" charset="0"/>
            </a:endParaRPr>
          </a:p>
        </p:txBody>
      </p:sp>
      <p:sp>
        <p:nvSpPr>
          <p:cNvPr id="10" name="TextBox 9">
            <a:extLst>
              <a:ext uri="{FF2B5EF4-FFF2-40B4-BE49-F238E27FC236}">
                <a16:creationId xmlns:a16="http://schemas.microsoft.com/office/drawing/2014/main" id="{9C53D7B3-DB6D-992C-A1A0-93F32490D63E}"/>
              </a:ext>
            </a:extLst>
          </p:cNvPr>
          <p:cNvSpPr txBox="1"/>
          <p:nvPr/>
        </p:nvSpPr>
        <p:spPr>
          <a:xfrm>
            <a:off x="0" y="4928056"/>
            <a:ext cx="4583526"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u="none" strike="noStrike" cap="none">
                <a:latin typeface="FS Albert Pro" panose="02000503040000020004" pitchFamily="50" charset="0"/>
                <a:ea typeface="Arial"/>
                <a:cs typeface="Arial"/>
                <a:sym typeface="Arial"/>
              </a:rPr>
              <a:t>Image © </a:t>
            </a:r>
            <a:r>
              <a:rPr lang="nn-NO" sz="700" b="0" u="none" strike="noStrike" cap="none">
                <a:latin typeface="FS Albert Pro" panose="02000503040000020004" pitchFamily="50" charset="0"/>
                <a:ea typeface="Arial"/>
                <a:cs typeface="Arial"/>
                <a:sym typeface="Arial"/>
              </a:rPr>
              <a:t>Ulla Nilsen</a:t>
            </a:r>
            <a:endParaRPr lang="en-GB" sz="700" b="0" u="none" strike="noStrike" cap="none">
              <a:latin typeface="FS Albert Pro" panose="02000503040000020004" pitchFamily="50" charset="0"/>
              <a:ea typeface="Arial"/>
              <a:cs typeface="Arial"/>
              <a:sym typeface="Arial"/>
            </a:endParaRPr>
          </a:p>
        </p:txBody>
      </p:sp>
    </p:spTree>
    <p:extLst>
      <p:ext uri="{BB962C8B-B14F-4D97-AF65-F5344CB8AC3E}">
        <p14:creationId xmlns:p14="http://schemas.microsoft.com/office/powerpoint/2010/main" val="3413691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CF75BDC2-AF82-A514-DCE1-D4BE95265F69}"/>
              </a:ext>
            </a:extLst>
          </p:cNvPr>
          <p:cNvSpPr>
            <a:spLocks noChangeArrowheads="1"/>
          </p:cNvSpPr>
          <p:nvPr/>
        </p:nvSpPr>
        <p:spPr bwMode="auto">
          <a:xfrm>
            <a:off x="0" y="0"/>
            <a:ext cx="9144000" cy="914400"/>
          </a:xfrm>
          <a:prstGeom prst="rect">
            <a:avLst/>
          </a:prstGeom>
          <a:solidFill>
            <a:srgbClr val="009F94"/>
          </a:solidFill>
          <a:ln>
            <a:noFill/>
          </a:ln>
        </p:spPr>
        <p:txBody>
          <a:bodyPr lIns="81624" tIns="40812" rIns="81624" bIns="40812"/>
          <a:lstStyle/>
          <a:p>
            <a:pPr marL="304800" indent="-304800" fontAlgn="base">
              <a:spcBef>
                <a:spcPct val="0"/>
              </a:spcBef>
              <a:spcAft>
                <a:spcPct val="0"/>
              </a:spcAft>
            </a:pPr>
            <a:endParaRPr lang="en-US">
              <a:solidFill>
                <a:srgbClr val="00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68A7BA00-DBCA-6484-2B36-766A063D9187}"/>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The Great Tapestry of Scotland</a:t>
            </a:r>
          </a:p>
        </p:txBody>
      </p:sp>
      <p:sp>
        <p:nvSpPr>
          <p:cNvPr id="6" name="TextBox 5">
            <a:extLst>
              <a:ext uri="{FF2B5EF4-FFF2-40B4-BE49-F238E27FC236}">
                <a16:creationId xmlns:a16="http://schemas.microsoft.com/office/drawing/2014/main" id="{17E7C599-2045-8DEB-95D7-747A89738281}"/>
              </a:ext>
            </a:extLst>
          </p:cNvPr>
          <p:cNvSpPr txBox="1"/>
          <p:nvPr/>
        </p:nvSpPr>
        <p:spPr>
          <a:xfrm>
            <a:off x="5715476" y="1153236"/>
            <a:ext cx="3062432" cy="3776418"/>
          </a:xfrm>
          <a:prstGeom prst="rect">
            <a:avLst/>
          </a:prstGeom>
          <a:noFill/>
        </p:spPr>
        <p:txBody>
          <a:bodyPr wrap="square" lIns="91440" tIns="45720" rIns="91440" bIns="45720" anchor="t">
            <a:spAutoFit/>
          </a:bodyPr>
          <a:lstStyle/>
          <a:p>
            <a:pPr marL="114300">
              <a:lnSpc>
                <a:spcPct val="95000"/>
              </a:lnSpc>
              <a:buClr>
                <a:srgbClr val="434343"/>
              </a:buClr>
              <a:buSzPts val="1800"/>
            </a:pPr>
            <a:r>
              <a:rPr lang="en-GB" sz="1400" b="0" i="0" dirty="0">
                <a:solidFill>
                  <a:srgbClr val="000000"/>
                </a:solidFill>
                <a:effectLst/>
                <a:latin typeface="FS Albert Pro"/>
              </a:rPr>
              <a:t>The Great Tapestry of Scotland depicts 420 million years of Scotland’s story in 160 panels and is</a:t>
            </a:r>
            <a:r>
              <a:rPr lang="en-GB" sz="1400" dirty="0">
                <a:solidFill>
                  <a:srgbClr val="000000"/>
                </a:solidFill>
                <a:latin typeface="FS Albert Pro"/>
              </a:rPr>
              <a:t> </a:t>
            </a:r>
            <a:r>
              <a:rPr lang="en-GB" sz="1400" b="0" i="0" dirty="0">
                <a:solidFill>
                  <a:srgbClr val="000000"/>
                </a:solidFill>
                <a:effectLst/>
                <a:latin typeface="FS Albert Pro"/>
              </a:rPr>
              <a:t> </a:t>
            </a:r>
            <a:r>
              <a:rPr lang="en-GB" sz="1400" dirty="0">
                <a:solidFill>
                  <a:srgbClr val="000000"/>
                </a:solidFill>
                <a:latin typeface="FS Albert Pro"/>
              </a:rPr>
              <a:t> </a:t>
            </a:r>
            <a:r>
              <a:rPr lang="en-GB" sz="1400" b="0" i="0" dirty="0">
                <a:solidFill>
                  <a:srgbClr val="000000"/>
                </a:solidFill>
                <a:effectLst/>
                <a:latin typeface="FS Albert Pro"/>
              </a:rPr>
              <a:t>a wonderful, rich and diverse story.</a:t>
            </a:r>
            <a:r>
              <a:rPr lang="en-GB" sz="1400" dirty="0">
                <a:solidFill>
                  <a:srgbClr val="000000"/>
                </a:solidFill>
                <a:latin typeface="FS Albert Pro"/>
              </a:rPr>
              <a:t> </a:t>
            </a:r>
            <a:r>
              <a:rPr lang="en-GB" sz="1400" b="0" i="0" dirty="0">
                <a:solidFill>
                  <a:srgbClr val="000000"/>
                </a:solidFill>
                <a:effectLst/>
                <a:latin typeface="FS Albert Pro"/>
              </a:rPr>
              <a:t> </a:t>
            </a:r>
            <a:r>
              <a:rPr lang="en-GB" sz="1400" dirty="0">
                <a:solidFill>
                  <a:srgbClr val="000000"/>
                </a:solidFill>
                <a:latin typeface="FS Albert Pro"/>
              </a:rPr>
              <a:t> It was created and hand stitched by 1,000 people from across Scotland.</a:t>
            </a:r>
            <a:endParaRPr lang="en-GB" sz="1400" b="0" i="0" dirty="0">
              <a:solidFill>
                <a:srgbClr val="000000"/>
              </a:solidFill>
              <a:effectLst/>
              <a:latin typeface="FS Albert Pro"/>
            </a:endParaRPr>
          </a:p>
          <a:p>
            <a:pPr marL="114300" lvl="0" algn="l" rtl="0">
              <a:lnSpc>
                <a:spcPct val="95000"/>
              </a:lnSpc>
              <a:spcBef>
                <a:spcPts val="0"/>
              </a:spcBef>
              <a:spcAft>
                <a:spcPts val="0"/>
              </a:spcAft>
              <a:buClr>
                <a:srgbClr val="434343"/>
              </a:buClr>
              <a:buSzPts val="1800"/>
            </a:pPr>
            <a:endParaRPr lang="en-GB" sz="1400">
              <a:solidFill>
                <a:srgbClr val="000000"/>
              </a:solidFill>
              <a:latin typeface="FS Albert Pro" panose="02000503040000020004" pitchFamily="50" charset="0"/>
            </a:endParaRPr>
          </a:p>
          <a:p>
            <a:pPr marL="114300">
              <a:lnSpc>
                <a:spcPct val="95000"/>
              </a:lnSpc>
              <a:buClr>
                <a:srgbClr val="434343"/>
              </a:buClr>
              <a:buSzPts val="1800"/>
            </a:pPr>
            <a:r>
              <a:rPr lang="en-GB" sz="1400" b="0" i="0" dirty="0">
                <a:solidFill>
                  <a:srgbClr val="000000"/>
                </a:solidFill>
                <a:effectLst/>
                <a:latin typeface="FS Albert Pro"/>
              </a:rPr>
              <a:t>Some of the panels reflect on the impact Scotland has had worldwide</a:t>
            </a:r>
            <a:r>
              <a:rPr lang="en-GB" sz="1400" dirty="0">
                <a:solidFill>
                  <a:srgbClr val="000000"/>
                </a:solidFill>
                <a:latin typeface="FS Albert Pro"/>
              </a:rPr>
              <a:t>; </a:t>
            </a:r>
            <a:r>
              <a:rPr lang="en-GB" sz="1400" b="0" i="0" dirty="0">
                <a:solidFill>
                  <a:srgbClr val="000000"/>
                </a:solidFill>
                <a:effectLst/>
                <a:latin typeface="FS Albert Pro"/>
              </a:rPr>
              <a:t>the positive and the negative. Others acknowledge the importance of both immigration and emigration, wealth and poverty, but most focus in on the ordinary individual and the micro stories of history. </a:t>
            </a:r>
          </a:p>
          <a:p>
            <a:pPr marL="114300" lvl="0" algn="l" rtl="0">
              <a:lnSpc>
                <a:spcPct val="95000"/>
              </a:lnSpc>
              <a:spcBef>
                <a:spcPts val="0"/>
              </a:spcBef>
              <a:spcAft>
                <a:spcPts val="0"/>
              </a:spcAft>
              <a:buClr>
                <a:srgbClr val="434343"/>
              </a:buClr>
              <a:buSzPts val="1800"/>
            </a:pPr>
            <a:endParaRPr lang="en-GB" sz="1400">
              <a:solidFill>
                <a:srgbClr val="000000"/>
              </a:solidFill>
              <a:latin typeface="FS Albert Pro" panose="02000503040000020004" pitchFamily="50" charset="0"/>
              <a:cs typeface="Arial"/>
            </a:endParaRPr>
          </a:p>
          <a:p>
            <a:pPr marL="114300" lvl="0" algn="l" rtl="0">
              <a:lnSpc>
                <a:spcPct val="95000"/>
              </a:lnSpc>
              <a:spcBef>
                <a:spcPts val="0"/>
              </a:spcBef>
              <a:spcAft>
                <a:spcPts val="0"/>
              </a:spcAft>
              <a:buClr>
                <a:srgbClr val="434343"/>
              </a:buClr>
              <a:buSzPts val="1800"/>
            </a:pPr>
            <a:r>
              <a:rPr lang="en-GB" sz="1400" dirty="0">
                <a:solidFill>
                  <a:schemeClr val="accent4">
                    <a:lumMod val="10000"/>
                  </a:schemeClr>
                </a:solidFill>
                <a:latin typeface="FS Albert Pro"/>
                <a:cs typeface="Arial"/>
              </a:rPr>
              <a:t>www.greattapestryofscotland.com/</a:t>
            </a:r>
          </a:p>
        </p:txBody>
      </p:sp>
      <p:pic>
        <p:nvPicPr>
          <p:cNvPr id="4100" name="Picture 4" descr="The Great Tapestry of Scotland, Galashiels – Arts &amp; Crafts | VisitScotland">
            <a:extLst>
              <a:ext uri="{FF2B5EF4-FFF2-40B4-BE49-F238E27FC236}">
                <a16:creationId xmlns:a16="http://schemas.microsoft.com/office/drawing/2014/main" id="{FB0F8625-6E15-A87D-BEA2-652FE2491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5567082" cy="4254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CD193C-1665-2660-9C18-A7EF97D4E149}"/>
              </a:ext>
            </a:extLst>
          </p:cNvPr>
          <p:cNvSpPr txBox="1"/>
          <p:nvPr/>
        </p:nvSpPr>
        <p:spPr>
          <a:xfrm>
            <a:off x="0" y="4928056"/>
            <a:ext cx="4572000" cy="200055"/>
          </a:xfrm>
          <a:prstGeom prst="rect">
            <a:avLst/>
          </a:prstGeom>
          <a:noFill/>
        </p:spPr>
        <p:txBody>
          <a:bodyPr wrap="square">
            <a:spAutoFit/>
          </a:bodyPr>
          <a:lstStyle/>
          <a:p>
            <a:r>
              <a:rPr lang="en-GB" sz="700" b="0" u="none" strike="noStrike" cap="none">
                <a:latin typeface="FS Albert Pro" panose="02000503040000020004" pitchFamily="50" charset="0"/>
                <a:ea typeface="Arial"/>
                <a:cs typeface="Arial"/>
                <a:sym typeface="Arial"/>
              </a:rPr>
              <a:t>Image © </a:t>
            </a:r>
            <a:r>
              <a:rPr lang="en-GB" sz="700">
                <a:latin typeface="FS Albert Pro" panose="02000503040000020004" pitchFamily="50" charset="0"/>
                <a:cs typeface="Arial"/>
              </a:rPr>
              <a:t>greattapestryofscotland.com</a:t>
            </a:r>
            <a:r>
              <a:rPr lang="en-GB" sz="700" b="0" u="none" strike="noStrike" cap="none">
                <a:latin typeface="FS Albert Pro" panose="02000503040000020004" pitchFamily="50" charset="0"/>
                <a:ea typeface="Arial"/>
                <a:cs typeface="Arial"/>
                <a:sym typeface="Arial"/>
              </a:rPr>
              <a:t> </a:t>
            </a:r>
            <a:endParaRPr lang="en-GB" sz="700"/>
          </a:p>
        </p:txBody>
      </p:sp>
    </p:spTree>
    <p:extLst>
      <p:ext uri="{BB962C8B-B14F-4D97-AF65-F5344CB8AC3E}">
        <p14:creationId xmlns:p14="http://schemas.microsoft.com/office/powerpoint/2010/main" val="847798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16"/>
          <p:cNvSpPr>
            <a:spLocks noChangeArrowheads="1"/>
          </p:cNvSpPr>
          <p:nvPr/>
        </p:nvSpPr>
        <p:spPr bwMode="auto">
          <a:xfrm>
            <a:off x="0" y="0"/>
            <a:ext cx="9144000" cy="914400"/>
          </a:xfrm>
          <a:prstGeom prst="rect">
            <a:avLst/>
          </a:prstGeom>
          <a:solidFill>
            <a:srgbClr val="0B1D5F"/>
          </a:solidFill>
          <a:ln>
            <a:noFill/>
          </a:ln>
        </p:spPr>
        <p:txBody>
          <a:bodyPr lIns="81624" tIns="40812" rIns="81624" bIns="40812"/>
          <a:lstStyle/>
          <a:p>
            <a:pPr marL="304800" indent="-304800" fontAlgn="base">
              <a:spcBef>
                <a:spcPct val="0"/>
              </a:spcBef>
              <a:spcAft>
                <a:spcPct val="0"/>
              </a:spcAft>
            </a:pPr>
            <a:endParaRPr lang="en-US">
              <a:solidFill>
                <a:srgbClr val="FF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11;p6">
            <a:extLst>
              <a:ext uri="{FF2B5EF4-FFF2-40B4-BE49-F238E27FC236}">
                <a16:creationId xmlns:a16="http://schemas.microsoft.com/office/drawing/2014/main" id="{081E1D02-2181-7966-DB53-F9C89FADFE34}"/>
              </a:ext>
            </a:extLst>
          </p:cNvPr>
          <p:cNvPicPr preferRelativeResize="0"/>
          <p:nvPr/>
        </p:nvPicPr>
        <p:blipFill rotWithShape="1">
          <a:blip r:embed="rId4">
            <a:alphaModFix/>
          </a:blip>
          <a:srcRect l="4432" t="9526" r="3982" b="7637"/>
          <a:stretch/>
        </p:blipFill>
        <p:spPr>
          <a:xfrm>
            <a:off x="0" y="914400"/>
            <a:ext cx="3691783" cy="4229100"/>
          </a:xfrm>
          <a:prstGeom prst="rect">
            <a:avLst/>
          </a:prstGeom>
          <a:noFill/>
          <a:ln>
            <a:noFill/>
          </a:ln>
        </p:spPr>
      </p:pic>
      <p:sp>
        <p:nvSpPr>
          <p:cNvPr id="6" name="Title 1">
            <a:extLst>
              <a:ext uri="{FF2B5EF4-FFF2-40B4-BE49-F238E27FC236}">
                <a16:creationId xmlns:a16="http://schemas.microsoft.com/office/drawing/2014/main" id="{6AB72387-96C7-B2ED-13C7-B14EDA3668DD}"/>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You will need – for fabric squares</a:t>
            </a:r>
          </a:p>
        </p:txBody>
      </p:sp>
      <p:sp>
        <p:nvSpPr>
          <p:cNvPr id="8" name="TextBox 7">
            <a:extLst>
              <a:ext uri="{FF2B5EF4-FFF2-40B4-BE49-F238E27FC236}">
                <a16:creationId xmlns:a16="http://schemas.microsoft.com/office/drawing/2014/main" id="{B968F62F-F1CA-2383-DA41-C685E360C216}"/>
              </a:ext>
            </a:extLst>
          </p:cNvPr>
          <p:cNvSpPr txBox="1"/>
          <p:nvPr/>
        </p:nvSpPr>
        <p:spPr>
          <a:xfrm>
            <a:off x="3631962" y="1160463"/>
            <a:ext cx="6768270" cy="4622035"/>
          </a:xfrm>
          <a:prstGeom prst="rect">
            <a:avLst/>
          </a:prstGeom>
          <a:noFill/>
        </p:spPr>
        <p:txBody>
          <a:bodyPr wrap="square" lIns="91440" tIns="45720" rIns="91440" bIns="45720" numCol="1" anchor="t">
            <a:spAutoFit/>
          </a:bodyPr>
          <a:lstStyle/>
          <a:p>
            <a:pPr marL="457200" lvl="0" indent="-375920" algn="l" rtl="0">
              <a:spcBef>
                <a:spcPts val="0"/>
              </a:spcBef>
              <a:spcAft>
                <a:spcPts val="0"/>
              </a:spcAft>
              <a:buClr>
                <a:srgbClr val="434343"/>
              </a:buClr>
              <a:buSzPts val="2320"/>
              <a:buFont typeface="Wingdings" panose="05000000000000000000" pitchFamily="2" charset="2"/>
              <a:buChar char="q"/>
            </a:pPr>
            <a:r>
              <a:rPr lang="en-GB" sz="1700" b="1">
                <a:solidFill>
                  <a:srgbClr val="434343"/>
                </a:solidFill>
                <a:latin typeface="FS Albert Pro" panose="02000503040000020004" pitchFamily="50" charset="0"/>
                <a:cs typeface="Arial"/>
              </a:rPr>
              <a:t>Paper</a:t>
            </a:r>
            <a:r>
              <a:rPr lang="en-GB" sz="1700">
                <a:solidFill>
                  <a:srgbClr val="434343"/>
                </a:solidFill>
                <a:latin typeface="FS Albert Pro" panose="02000503040000020004" pitchFamily="50" charset="0"/>
                <a:cs typeface="Arial"/>
              </a:rPr>
              <a:t> and </a:t>
            </a:r>
            <a:r>
              <a:rPr lang="en-GB" sz="1700" b="1">
                <a:solidFill>
                  <a:srgbClr val="434343"/>
                </a:solidFill>
                <a:latin typeface="FS Albert Pro" panose="02000503040000020004" pitchFamily="50" charset="0"/>
                <a:cs typeface="Arial"/>
              </a:rPr>
              <a:t>pencil</a:t>
            </a:r>
            <a:r>
              <a:rPr lang="en-GB" sz="1700">
                <a:solidFill>
                  <a:srgbClr val="434343"/>
                </a:solidFill>
                <a:latin typeface="FS Albert Pro" panose="02000503040000020004" pitchFamily="50" charset="0"/>
                <a:cs typeface="Arial"/>
              </a:rPr>
              <a:t> for sketching</a:t>
            </a:r>
          </a:p>
          <a:p>
            <a:pPr marL="81280">
              <a:buClr>
                <a:srgbClr val="434343"/>
              </a:buClr>
              <a:buSzPts val="2320"/>
            </a:pPr>
            <a:endParaRPr lang="en-GB" sz="1700">
              <a:solidFill>
                <a:srgbClr val="434343"/>
              </a:solidFill>
              <a:latin typeface="FS Albert Pro" panose="02000503040000020004" pitchFamily="50" charset="0"/>
              <a:cs typeface="Arial"/>
            </a:endParaRPr>
          </a:p>
          <a:p>
            <a:pPr marL="367030" indent="-285750">
              <a:buClr>
                <a:srgbClr val="434343"/>
              </a:buClr>
              <a:buSzPts val="2320"/>
              <a:buFont typeface="Wingdings" panose="05000000000000000000" pitchFamily="2" charset="2"/>
              <a:buChar char="q"/>
            </a:pPr>
            <a:r>
              <a:rPr lang="en-GB" sz="1700" b="1">
                <a:solidFill>
                  <a:srgbClr val="434343"/>
                </a:solidFill>
                <a:latin typeface="FS Albert Pro" panose="02000503040000020004" pitchFamily="50" charset="0"/>
                <a:cs typeface="Arial"/>
              </a:rPr>
              <a:t>Felt square </a:t>
            </a:r>
            <a:r>
              <a:rPr lang="en-GB" sz="1700">
                <a:solidFill>
                  <a:srgbClr val="434343"/>
                </a:solidFill>
                <a:latin typeface="FS Albert Pro" panose="02000503040000020004" pitchFamily="50" charset="0"/>
                <a:cs typeface="Arial"/>
              </a:rPr>
              <a:t>A4 size cut into square</a:t>
            </a:r>
          </a:p>
          <a:p>
            <a:pPr marL="81280">
              <a:buClr>
                <a:srgbClr val="434343"/>
              </a:buClr>
              <a:buSzPts val="2320"/>
            </a:pPr>
            <a:r>
              <a:rPr lang="en-GB" sz="1700">
                <a:solidFill>
                  <a:srgbClr val="434343"/>
                </a:solidFill>
                <a:latin typeface="FS Albert Pro" panose="02000503040000020004" pitchFamily="50" charset="0"/>
                <a:cs typeface="Arial"/>
              </a:rPr>
              <a:t>(use the cut-off as scrap to decorate square)</a:t>
            </a:r>
          </a:p>
          <a:p>
            <a:pPr marL="81280" lvl="0" algn="l" rtl="0">
              <a:spcBef>
                <a:spcPts val="0"/>
              </a:spcBef>
              <a:spcAft>
                <a:spcPts val="0"/>
              </a:spcAft>
              <a:buClr>
                <a:srgbClr val="434343"/>
              </a:buClr>
              <a:buSzPts val="2320"/>
            </a:pPr>
            <a:r>
              <a:rPr lang="en-GB" sz="1700">
                <a:solidFill>
                  <a:srgbClr val="434343"/>
                </a:solidFill>
                <a:latin typeface="FS Albert Pro" panose="02000503040000020004" pitchFamily="50" charset="0"/>
                <a:cs typeface="Arial"/>
              </a:rPr>
              <a:t>If possible, please use either blue, green, light violet, </a:t>
            </a:r>
          </a:p>
          <a:p>
            <a:pPr marL="81280" lvl="0" algn="l" rtl="0">
              <a:spcBef>
                <a:spcPts val="0"/>
              </a:spcBef>
              <a:spcAft>
                <a:spcPts val="0"/>
              </a:spcAft>
              <a:buClr>
                <a:srgbClr val="434343"/>
              </a:buClr>
              <a:buSzPts val="2320"/>
            </a:pPr>
            <a:r>
              <a:rPr lang="en-GB" sz="1700">
                <a:solidFill>
                  <a:srgbClr val="434343"/>
                </a:solidFill>
                <a:latin typeface="FS Albert Pro" panose="02000503040000020004" pitchFamily="50" charset="0"/>
                <a:cs typeface="Arial"/>
              </a:rPr>
              <a:t>yellow, dark grey</a:t>
            </a:r>
          </a:p>
          <a:p>
            <a:pPr marL="81280" lvl="0" algn="l" rtl="0">
              <a:spcBef>
                <a:spcPts val="0"/>
              </a:spcBef>
              <a:spcAft>
                <a:spcPts val="0"/>
              </a:spcAft>
              <a:buClr>
                <a:srgbClr val="434343"/>
              </a:buClr>
              <a:buSzPts val="2320"/>
            </a:pPr>
            <a:endParaRPr lang="en-GB" sz="1700">
              <a:solidFill>
                <a:srgbClr val="434343"/>
              </a:solidFill>
              <a:latin typeface="FS Albert Pro" panose="02000503040000020004" pitchFamily="50" charset="0"/>
              <a:cs typeface="Arial"/>
            </a:endParaRPr>
          </a:p>
          <a:p>
            <a:pPr marL="367030" lvl="0" indent="-285750" algn="l" rtl="0">
              <a:lnSpc>
                <a:spcPct val="150000"/>
              </a:lnSpc>
              <a:spcBef>
                <a:spcPts val="0"/>
              </a:spcBef>
              <a:spcAft>
                <a:spcPts val="0"/>
              </a:spcAft>
              <a:buClr>
                <a:srgbClr val="434343"/>
              </a:buClr>
              <a:buSzPts val="2320"/>
              <a:buFont typeface="Wingdings" panose="05000000000000000000" pitchFamily="2" charset="2"/>
              <a:buChar char="q"/>
            </a:pPr>
            <a:r>
              <a:rPr lang="en-GB" sz="1700" b="1">
                <a:solidFill>
                  <a:srgbClr val="434343"/>
                </a:solidFill>
                <a:latin typeface="FS Albert Pro" panose="02000503040000020004" pitchFamily="50" charset="0"/>
                <a:cs typeface="Arial"/>
              </a:rPr>
              <a:t>Fabric scraps</a:t>
            </a:r>
          </a:p>
          <a:p>
            <a:pPr marL="367030" lvl="0" indent="-285750" algn="l" rtl="0">
              <a:lnSpc>
                <a:spcPct val="150000"/>
              </a:lnSpc>
              <a:spcBef>
                <a:spcPts val="0"/>
              </a:spcBef>
              <a:spcAft>
                <a:spcPts val="0"/>
              </a:spcAft>
              <a:buClr>
                <a:srgbClr val="434343"/>
              </a:buClr>
              <a:buSzPts val="2320"/>
              <a:buFont typeface="Wingdings" panose="05000000000000000000" pitchFamily="2" charset="2"/>
              <a:buChar char="q"/>
            </a:pPr>
            <a:r>
              <a:rPr lang="en-GB" sz="1700" b="1">
                <a:solidFill>
                  <a:srgbClr val="434343"/>
                </a:solidFill>
                <a:latin typeface="FS Albert Pro" panose="02000503040000020004" pitchFamily="50" charset="0"/>
                <a:cs typeface="Arial"/>
              </a:rPr>
              <a:t>Scissors</a:t>
            </a:r>
          </a:p>
          <a:p>
            <a:pPr marL="367030" lvl="0" indent="-285750" algn="l" rtl="0">
              <a:lnSpc>
                <a:spcPct val="150000"/>
              </a:lnSpc>
              <a:spcBef>
                <a:spcPts val="0"/>
              </a:spcBef>
              <a:spcAft>
                <a:spcPts val="0"/>
              </a:spcAft>
              <a:buClr>
                <a:srgbClr val="434343"/>
              </a:buClr>
              <a:buSzPts val="2320"/>
              <a:buFont typeface="Wingdings" panose="05000000000000000000" pitchFamily="2" charset="2"/>
              <a:buChar char="q"/>
            </a:pPr>
            <a:r>
              <a:rPr lang="en-GB" sz="1700" b="1">
                <a:solidFill>
                  <a:srgbClr val="434343"/>
                </a:solidFill>
                <a:latin typeface="FS Albert Pro" panose="02000503040000020004" pitchFamily="50" charset="0"/>
                <a:cs typeface="Arial"/>
              </a:rPr>
              <a:t>Fabric Glue</a:t>
            </a:r>
          </a:p>
          <a:p>
            <a:pPr marL="81280" lvl="0" algn="l" rtl="0">
              <a:lnSpc>
                <a:spcPct val="150000"/>
              </a:lnSpc>
              <a:spcBef>
                <a:spcPts val="0"/>
              </a:spcBef>
              <a:spcAft>
                <a:spcPts val="0"/>
              </a:spcAft>
              <a:buClr>
                <a:srgbClr val="434343"/>
              </a:buClr>
              <a:buSzPts val="2320"/>
            </a:pPr>
            <a:r>
              <a:rPr lang="en-GB" sz="1700">
                <a:solidFill>
                  <a:srgbClr val="434343"/>
                </a:solidFill>
                <a:latin typeface="FS Albert Pro" panose="02000503040000020004" pitchFamily="50" charset="0"/>
                <a:cs typeface="Arial"/>
              </a:rPr>
              <a:t>You can also add: Fabric Markers </a:t>
            </a:r>
          </a:p>
          <a:p>
            <a:pPr marL="81280" lvl="0" algn="l" rtl="0">
              <a:lnSpc>
                <a:spcPct val="150000"/>
              </a:lnSpc>
              <a:spcBef>
                <a:spcPts val="0"/>
              </a:spcBef>
              <a:spcAft>
                <a:spcPts val="0"/>
              </a:spcAft>
              <a:buClr>
                <a:srgbClr val="434343"/>
              </a:buClr>
              <a:buSzPts val="2320"/>
            </a:pPr>
            <a:r>
              <a:rPr lang="en-GB" sz="1700">
                <a:solidFill>
                  <a:srgbClr val="434343"/>
                </a:solidFill>
                <a:latin typeface="FS Albert Pro" panose="02000503040000020004" pitchFamily="50" charset="0"/>
                <a:cs typeface="Arial"/>
              </a:rPr>
              <a:t>Recycled Wool, Lace, Ribbon, Buttons </a:t>
            </a:r>
          </a:p>
          <a:p>
            <a:pPr marL="457200" lvl="0" indent="-375920" algn="l" rtl="0">
              <a:lnSpc>
                <a:spcPct val="150000"/>
              </a:lnSpc>
              <a:spcBef>
                <a:spcPts val="0"/>
              </a:spcBef>
              <a:spcAft>
                <a:spcPts val="0"/>
              </a:spcAft>
              <a:buClr>
                <a:srgbClr val="434343"/>
              </a:buClr>
              <a:buSzPts val="2320"/>
              <a:buChar char="●"/>
            </a:pPr>
            <a:endParaRPr lang="en-GB" sz="1700" b="1">
              <a:solidFill>
                <a:srgbClr val="434343"/>
              </a:solidFill>
              <a:latin typeface="FS Albert Pro" panose="02000503040000020004" pitchFamily="50" charset="0"/>
              <a:cs typeface="Arial"/>
            </a:endParaRPr>
          </a:p>
          <a:p>
            <a:pPr marL="81280" lvl="0" algn="l" rtl="0">
              <a:lnSpc>
                <a:spcPct val="150000"/>
              </a:lnSpc>
              <a:spcBef>
                <a:spcPts val="0"/>
              </a:spcBef>
              <a:spcAft>
                <a:spcPts val="0"/>
              </a:spcAft>
              <a:buClr>
                <a:srgbClr val="434343"/>
              </a:buClr>
              <a:buSzPts val="2320"/>
            </a:pPr>
            <a:endParaRPr lang="en-GB" sz="1700" b="1">
              <a:solidFill>
                <a:srgbClr val="434343"/>
              </a:solidFill>
              <a:latin typeface="FS Albert Pro" panose="02000503040000020004" pitchFamily="50" charset="0"/>
              <a:cs typeface="Arial"/>
            </a:endParaRPr>
          </a:p>
        </p:txBody>
      </p:sp>
      <p:sp>
        <p:nvSpPr>
          <p:cNvPr id="2" name="TextBox 1">
            <a:extLst>
              <a:ext uri="{FF2B5EF4-FFF2-40B4-BE49-F238E27FC236}">
                <a16:creationId xmlns:a16="http://schemas.microsoft.com/office/drawing/2014/main" id="{B24C0198-01B1-EFCF-8291-5B0FA341CD21}"/>
              </a:ext>
            </a:extLst>
          </p:cNvPr>
          <p:cNvSpPr txBox="1"/>
          <p:nvPr/>
        </p:nvSpPr>
        <p:spPr>
          <a:xfrm>
            <a:off x="0" y="4912668"/>
            <a:ext cx="4583526"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u="none" strike="noStrike" cap="none">
                <a:latin typeface="FS Albert Pro" panose="02000503040000020004" pitchFamily="50" charset="0"/>
                <a:ea typeface="Arial"/>
                <a:cs typeface="Arial"/>
                <a:sym typeface="Arial"/>
              </a:rPr>
              <a:t>Image © Laura Johnson</a:t>
            </a:r>
          </a:p>
        </p:txBody>
      </p:sp>
    </p:spTree>
    <p:extLst>
      <p:ext uri="{BB962C8B-B14F-4D97-AF65-F5344CB8AC3E}">
        <p14:creationId xmlns:p14="http://schemas.microsoft.com/office/powerpoint/2010/main" val="3391815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46E39028-952F-F577-A3CF-717A79891787}"/>
              </a:ext>
            </a:extLst>
          </p:cNvPr>
          <p:cNvSpPr>
            <a:spLocks noChangeArrowheads="1"/>
          </p:cNvSpPr>
          <p:nvPr/>
        </p:nvSpPr>
        <p:spPr bwMode="auto">
          <a:xfrm>
            <a:off x="0" y="0"/>
            <a:ext cx="9144000" cy="914400"/>
          </a:xfrm>
          <a:prstGeom prst="rect">
            <a:avLst/>
          </a:prstGeom>
          <a:solidFill>
            <a:srgbClr val="92D050"/>
          </a:solidFill>
          <a:ln>
            <a:noFill/>
          </a:ln>
        </p:spPr>
        <p:txBody>
          <a:bodyPr lIns="81624" tIns="40812" rIns="81624" bIns="40812"/>
          <a:lstStyle/>
          <a:p>
            <a:pPr marL="304800" indent="-304800" fontAlgn="base">
              <a:spcBef>
                <a:spcPct val="0"/>
              </a:spcBef>
              <a:spcAft>
                <a:spcPct val="0"/>
              </a:spcAft>
            </a:pPr>
            <a:endParaRPr lang="en-US">
              <a:solidFill>
                <a:srgbClr val="FF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AB72387-96C7-B2ED-13C7-B14EDA3668DD}"/>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You will need – for paper squares</a:t>
            </a:r>
          </a:p>
        </p:txBody>
      </p:sp>
      <p:sp>
        <p:nvSpPr>
          <p:cNvPr id="8" name="TextBox 7">
            <a:extLst>
              <a:ext uri="{FF2B5EF4-FFF2-40B4-BE49-F238E27FC236}">
                <a16:creationId xmlns:a16="http://schemas.microsoft.com/office/drawing/2014/main" id="{B968F62F-F1CA-2383-DA41-C685E360C216}"/>
              </a:ext>
            </a:extLst>
          </p:cNvPr>
          <p:cNvSpPr txBox="1"/>
          <p:nvPr/>
        </p:nvSpPr>
        <p:spPr>
          <a:xfrm>
            <a:off x="4333002" y="1316139"/>
            <a:ext cx="6768270" cy="4099648"/>
          </a:xfrm>
          <a:prstGeom prst="rect">
            <a:avLst/>
          </a:prstGeom>
          <a:noFill/>
        </p:spPr>
        <p:txBody>
          <a:bodyPr wrap="square" lIns="91440" tIns="45720" rIns="91440" bIns="45720" numCol="1" anchor="t">
            <a:spAutoFit/>
          </a:bodyPr>
          <a:lstStyle/>
          <a:p>
            <a:pPr marL="457200" lvl="0" indent="-375920" algn="l" rtl="0">
              <a:spcBef>
                <a:spcPts val="0"/>
              </a:spcBef>
              <a:spcAft>
                <a:spcPts val="0"/>
              </a:spcAft>
              <a:buClr>
                <a:srgbClr val="434343"/>
              </a:buClr>
              <a:buSzPts val="2320"/>
              <a:buFont typeface="Wingdings" panose="05000000000000000000" pitchFamily="2" charset="2"/>
              <a:buChar char="q"/>
            </a:pPr>
            <a:r>
              <a:rPr lang="en-GB" sz="1700" b="1">
                <a:solidFill>
                  <a:srgbClr val="434343"/>
                </a:solidFill>
                <a:latin typeface="FS Albert Pro" panose="02000503040000020004" pitchFamily="50" charset="0"/>
                <a:cs typeface="Arial"/>
              </a:rPr>
              <a:t>Paper</a:t>
            </a:r>
            <a:r>
              <a:rPr lang="en-GB" sz="1700">
                <a:solidFill>
                  <a:srgbClr val="434343"/>
                </a:solidFill>
                <a:latin typeface="FS Albert Pro" panose="02000503040000020004" pitchFamily="50" charset="0"/>
                <a:cs typeface="Arial"/>
              </a:rPr>
              <a:t> and </a:t>
            </a:r>
            <a:r>
              <a:rPr lang="en-GB" sz="1700" b="1">
                <a:solidFill>
                  <a:srgbClr val="434343"/>
                </a:solidFill>
                <a:latin typeface="FS Albert Pro" panose="02000503040000020004" pitchFamily="50" charset="0"/>
                <a:cs typeface="Arial"/>
              </a:rPr>
              <a:t>pencil</a:t>
            </a:r>
            <a:r>
              <a:rPr lang="en-GB" sz="1700">
                <a:solidFill>
                  <a:srgbClr val="434343"/>
                </a:solidFill>
                <a:latin typeface="FS Albert Pro" panose="02000503040000020004" pitchFamily="50" charset="0"/>
                <a:cs typeface="Arial"/>
              </a:rPr>
              <a:t> for sketching</a:t>
            </a:r>
          </a:p>
          <a:p>
            <a:pPr marL="81280">
              <a:buClr>
                <a:srgbClr val="434343"/>
              </a:buClr>
              <a:buSzPts val="2320"/>
            </a:pPr>
            <a:endParaRPr lang="en-GB" sz="1700">
              <a:solidFill>
                <a:srgbClr val="434343"/>
              </a:solidFill>
              <a:latin typeface="FS Albert Pro" panose="02000503040000020004" pitchFamily="50" charset="0"/>
              <a:cs typeface="Arial"/>
            </a:endParaRPr>
          </a:p>
          <a:p>
            <a:pPr marL="367030" indent="-285750">
              <a:buClr>
                <a:srgbClr val="434343"/>
              </a:buClr>
              <a:buSzPts val="2320"/>
              <a:buFont typeface="Wingdings" panose="05000000000000000000" pitchFamily="2" charset="2"/>
              <a:buChar char="q"/>
            </a:pPr>
            <a:r>
              <a:rPr lang="en-GB" sz="1700">
                <a:solidFill>
                  <a:srgbClr val="434343"/>
                </a:solidFill>
                <a:latin typeface="FS Albert Pro" panose="02000503040000020004" pitchFamily="50" charset="0"/>
                <a:cs typeface="Arial"/>
              </a:rPr>
              <a:t> Paper A4 size cut into square</a:t>
            </a:r>
          </a:p>
          <a:p>
            <a:pPr marL="81280">
              <a:buClr>
                <a:srgbClr val="434343"/>
              </a:buClr>
              <a:buSzPts val="2320"/>
            </a:pPr>
            <a:r>
              <a:rPr lang="en-GB" sz="1700">
                <a:solidFill>
                  <a:srgbClr val="434343"/>
                </a:solidFill>
                <a:latin typeface="FS Albert Pro" panose="02000503040000020004" pitchFamily="50" charset="0"/>
                <a:cs typeface="Arial"/>
              </a:rPr>
              <a:t>(use the cut-off as scrap to decorate square)</a:t>
            </a:r>
          </a:p>
          <a:p>
            <a:pPr marL="81280" lvl="0" algn="l" rtl="0">
              <a:spcBef>
                <a:spcPts val="0"/>
              </a:spcBef>
              <a:spcAft>
                <a:spcPts val="0"/>
              </a:spcAft>
              <a:buClr>
                <a:srgbClr val="434343"/>
              </a:buClr>
              <a:buSzPts val="2320"/>
            </a:pPr>
            <a:endParaRPr lang="en-GB" sz="1700">
              <a:solidFill>
                <a:srgbClr val="434343"/>
              </a:solidFill>
              <a:latin typeface="FS Albert Pro" panose="02000503040000020004" pitchFamily="50" charset="0"/>
              <a:cs typeface="Arial"/>
            </a:endParaRPr>
          </a:p>
          <a:p>
            <a:pPr marL="81280" lvl="0" algn="l" rtl="0">
              <a:spcBef>
                <a:spcPts val="0"/>
              </a:spcBef>
              <a:spcAft>
                <a:spcPts val="0"/>
              </a:spcAft>
              <a:buClr>
                <a:srgbClr val="434343"/>
              </a:buClr>
              <a:buSzPts val="2320"/>
            </a:pPr>
            <a:r>
              <a:rPr lang="en-GB" sz="1700">
                <a:solidFill>
                  <a:srgbClr val="434343"/>
                </a:solidFill>
                <a:latin typeface="FS Albert Pro" panose="02000503040000020004" pitchFamily="50" charset="0"/>
                <a:cs typeface="Arial"/>
              </a:rPr>
              <a:t>If possible, please use either blue, green, </a:t>
            </a:r>
          </a:p>
          <a:p>
            <a:pPr marL="81280" lvl="0" algn="l" rtl="0">
              <a:spcBef>
                <a:spcPts val="0"/>
              </a:spcBef>
              <a:spcAft>
                <a:spcPts val="0"/>
              </a:spcAft>
              <a:buClr>
                <a:srgbClr val="434343"/>
              </a:buClr>
              <a:buSzPts val="2320"/>
            </a:pPr>
            <a:r>
              <a:rPr lang="en-GB" sz="1700">
                <a:solidFill>
                  <a:srgbClr val="434343"/>
                </a:solidFill>
                <a:latin typeface="FS Albert Pro" panose="02000503040000020004" pitchFamily="50" charset="0"/>
                <a:cs typeface="Arial"/>
              </a:rPr>
              <a:t>light violet, yellow, dark grey</a:t>
            </a:r>
          </a:p>
          <a:p>
            <a:pPr marL="81280" lvl="0" algn="l" rtl="0">
              <a:spcBef>
                <a:spcPts val="0"/>
              </a:spcBef>
              <a:spcAft>
                <a:spcPts val="0"/>
              </a:spcAft>
              <a:buClr>
                <a:srgbClr val="434343"/>
              </a:buClr>
              <a:buSzPts val="2320"/>
            </a:pPr>
            <a:endParaRPr lang="en-GB" sz="1700">
              <a:solidFill>
                <a:srgbClr val="434343"/>
              </a:solidFill>
              <a:latin typeface="FS Albert Pro" panose="02000503040000020004" pitchFamily="50" charset="0"/>
              <a:cs typeface="Arial"/>
            </a:endParaRPr>
          </a:p>
          <a:p>
            <a:pPr marL="367030" lvl="0" indent="-285750" algn="l" rtl="0">
              <a:lnSpc>
                <a:spcPct val="150000"/>
              </a:lnSpc>
              <a:spcBef>
                <a:spcPts val="0"/>
              </a:spcBef>
              <a:spcAft>
                <a:spcPts val="0"/>
              </a:spcAft>
              <a:buClr>
                <a:srgbClr val="434343"/>
              </a:buClr>
              <a:buSzPts val="2320"/>
              <a:buFont typeface="Wingdings" panose="05000000000000000000" pitchFamily="2" charset="2"/>
              <a:buChar char="q"/>
            </a:pPr>
            <a:r>
              <a:rPr lang="en-GB" sz="1700" b="1">
                <a:solidFill>
                  <a:srgbClr val="434343"/>
                </a:solidFill>
                <a:latin typeface="FS Albert Pro" panose="02000503040000020004" pitchFamily="50" charset="0"/>
                <a:cs typeface="Arial"/>
              </a:rPr>
              <a:t>Paper scraps</a:t>
            </a:r>
          </a:p>
          <a:p>
            <a:pPr marL="367030" lvl="0" indent="-285750" algn="l" rtl="0">
              <a:lnSpc>
                <a:spcPct val="150000"/>
              </a:lnSpc>
              <a:spcBef>
                <a:spcPts val="0"/>
              </a:spcBef>
              <a:spcAft>
                <a:spcPts val="0"/>
              </a:spcAft>
              <a:buClr>
                <a:srgbClr val="434343"/>
              </a:buClr>
              <a:buSzPts val="2320"/>
              <a:buFont typeface="Wingdings" panose="05000000000000000000" pitchFamily="2" charset="2"/>
              <a:buChar char="q"/>
            </a:pPr>
            <a:r>
              <a:rPr lang="en-GB" sz="1700" b="1">
                <a:solidFill>
                  <a:srgbClr val="434343"/>
                </a:solidFill>
                <a:latin typeface="FS Albert Pro" panose="02000503040000020004" pitchFamily="50" charset="0"/>
                <a:cs typeface="Arial"/>
              </a:rPr>
              <a:t>Scissors</a:t>
            </a:r>
          </a:p>
          <a:p>
            <a:pPr marL="367030" lvl="0" indent="-285750" algn="l" rtl="0">
              <a:lnSpc>
                <a:spcPct val="150000"/>
              </a:lnSpc>
              <a:spcBef>
                <a:spcPts val="0"/>
              </a:spcBef>
              <a:spcAft>
                <a:spcPts val="0"/>
              </a:spcAft>
              <a:buClr>
                <a:srgbClr val="434343"/>
              </a:buClr>
              <a:buSzPts val="2320"/>
              <a:buFont typeface="Wingdings" panose="05000000000000000000" pitchFamily="2" charset="2"/>
              <a:buChar char="q"/>
            </a:pPr>
            <a:r>
              <a:rPr lang="en-GB" sz="1700" b="1">
                <a:solidFill>
                  <a:srgbClr val="434343"/>
                </a:solidFill>
                <a:latin typeface="FS Albert Pro" panose="02000503040000020004" pitchFamily="50" charset="0"/>
                <a:cs typeface="Arial"/>
              </a:rPr>
              <a:t>Glue</a:t>
            </a:r>
          </a:p>
          <a:p>
            <a:pPr marL="81280" lvl="0" algn="l" rtl="0">
              <a:lnSpc>
                <a:spcPct val="150000"/>
              </a:lnSpc>
              <a:spcBef>
                <a:spcPts val="0"/>
              </a:spcBef>
              <a:spcAft>
                <a:spcPts val="0"/>
              </a:spcAft>
              <a:buClr>
                <a:srgbClr val="434343"/>
              </a:buClr>
              <a:buSzPts val="2320"/>
            </a:pPr>
            <a:endParaRPr lang="en-GB" sz="1700" b="1">
              <a:solidFill>
                <a:srgbClr val="434343"/>
              </a:solidFill>
              <a:latin typeface="FS Albert Pro" panose="02000503040000020004" pitchFamily="50" charset="0"/>
              <a:cs typeface="Arial"/>
            </a:endParaRPr>
          </a:p>
          <a:p>
            <a:pPr marL="81280" lvl="0" algn="l" rtl="0">
              <a:lnSpc>
                <a:spcPct val="150000"/>
              </a:lnSpc>
              <a:spcBef>
                <a:spcPts val="0"/>
              </a:spcBef>
              <a:spcAft>
                <a:spcPts val="0"/>
              </a:spcAft>
              <a:buClr>
                <a:srgbClr val="434343"/>
              </a:buClr>
              <a:buSzPts val="2320"/>
            </a:pPr>
            <a:endParaRPr lang="en-GB" sz="1700" b="1">
              <a:solidFill>
                <a:srgbClr val="434343"/>
              </a:solidFill>
              <a:latin typeface="FS Albert Pro" panose="02000503040000020004" pitchFamily="50" charset="0"/>
              <a:cs typeface="Arial"/>
            </a:endParaRPr>
          </a:p>
        </p:txBody>
      </p:sp>
      <p:sp>
        <p:nvSpPr>
          <p:cNvPr id="5" name="TextBox 4">
            <a:extLst>
              <a:ext uri="{FF2B5EF4-FFF2-40B4-BE49-F238E27FC236}">
                <a16:creationId xmlns:a16="http://schemas.microsoft.com/office/drawing/2014/main" id="{306D5D6D-40A7-BAF5-12DB-45935E91C392}"/>
              </a:ext>
            </a:extLst>
          </p:cNvPr>
          <p:cNvSpPr txBox="1"/>
          <p:nvPr/>
        </p:nvSpPr>
        <p:spPr>
          <a:xfrm>
            <a:off x="0" y="4912668"/>
            <a:ext cx="4583526"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u="none" strike="noStrike" cap="none">
                <a:latin typeface="FS Albert Pro" panose="02000503040000020004" pitchFamily="50" charset="0"/>
                <a:ea typeface="Arial"/>
                <a:cs typeface="Arial"/>
                <a:sym typeface="Arial"/>
              </a:rPr>
              <a:t>Image © Laura Johnson</a:t>
            </a:r>
          </a:p>
        </p:txBody>
      </p:sp>
      <p:pic>
        <p:nvPicPr>
          <p:cNvPr id="3" name="Picture 2" descr="A paper cut out of different shapes&#10;&#10;Description automatically generated">
            <a:extLst>
              <a:ext uri="{FF2B5EF4-FFF2-40B4-BE49-F238E27FC236}">
                <a16:creationId xmlns:a16="http://schemas.microsoft.com/office/drawing/2014/main" id="{9A97F318-E86C-E854-9B0F-B66CFAD33DB2}"/>
              </a:ext>
            </a:extLst>
          </p:cNvPr>
          <p:cNvPicPr>
            <a:picLocks noChangeAspect="1"/>
          </p:cNvPicPr>
          <p:nvPr/>
        </p:nvPicPr>
        <p:blipFill>
          <a:blip r:embed="rId4"/>
          <a:stretch>
            <a:fillRect/>
          </a:stretch>
        </p:blipFill>
        <p:spPr>
          <a:xfrm>
            <a:off x="-3017" y="912855"/>
            <a:ext cx="4276836" cy="4229100"/>
          </a:xfrm>
          <a:prstGeom prst="rect">
            <a:avLst/>
          </a:prstGeom>
        </p:spPr>
      </p:pic>
    </p:spTree>
    <p:extLst>
      <p:ext uri="{BB962C8B-B14F-4D97-AF65-F5344CB8AC3E}">
        <p14:creationId xmlns:p14="http://schemas.microsoft.com/office/powerpoint/2010/main" val="3490982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16">
            <a:extLst>
              <a:ext uri="{FF2B5EF4-FFF2-40B4-BE49-F238E27FC236}">
                <a16:creationId xmlns:a16="http://schemas.microsoft.com/office/drawing/2014/main" id="{F33685E4-BA30-175D-4C4E-9E4A5A4216CD}"/>
              </a:ext>
            </a:extLst>
          </p:cNvPr>
          <p:cNvSpPr>
            <a:spLocks noChangeArrowheads="1"/>
          </p:cNvSpPr>
          <p:nvPr/>
        </p:nvSpPr>
        <p:spPr bwMode="auto">
          <a:xfrm>
            <a:off x="0" y="0"/>
            <a:ext cx="9144000" cy="914400"/>
          </a:xfrm>
          <a:prstGeom prst="rect">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lIns="81624" tIns="40812" rIns="81624" bIns="40812"/>
          <a:lstStyle/>
          <a:p>
            <a:pPr marL="304800" indent="-304800" fontAlgn="base">
              <a:spcBef>
                <a:spcPct val="0"/>
              </a:spcBef>
              <a:spcAft>
                <a:spcPct val="0"/>
              </a:spcAft>
            </a:pPr>
            <a:endParaRPr lang="en-US">
              <a:solidFill>
                <a:srgbClr val="00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66750CE-8F87-2DD1-7B5D-C63AD474044E}"/>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How to make your quilt square</a:t>
            </a:r>
          </a:p>
        </p:txBody>
      </p:sp>
      <p:sp>
        <p:nvSpPr>
          <p:cNvPr id="9" name="TextBox 8">
            <a:extLst>
              <a:ext uri="{FF2B5EF4-FFF2-40B4-BE49-F238E27FC236}">
                <a16:creationId xmlns:a16="http://schemas.microsoft.com/office/drawing/2014/main" id="{14F45A51-DD4B-DD97-EAB0-C38A554EFE08}"/>
              </a:ext>
            </a:extLst>
          </p:cNvPr>
          <p:cNvSpPr txBox="1"/>
          <p:nvPr/>
        </p:nvSpPr>
        <p:spPr>
          <a:xfrm>
            <a:off x="-46619" y="785927"/>
            <a:ext cx="9519471" cy="4539704"/>
          </a:xfrm>
          <a:prstGeom prst="rect">
            <a:avLst/>
          </a:prstGeom>
          <a:noFill/>
        </p:spPr>
        <p:txBody>
          <a:bodyPr wrap="square" lIns="91440" tIns="45720" rIns="91440" bIns="45720" anchor="t">
            <a:spAutoFit/>
          </a:bodyPr>
          <a:lstStyle/>
          <a:p>
            <a:pPr marL="114300">
              <a:buClr>
                <a:srgbClr val="434343"/>
              </a:buClr>
              <a:buSzPts val="1800"/>
            </a:pPr>
            <a:endParaRPr lang="en-GB" sz="1700" dirty="0">
              <a:solidFill>
                <a:srgbClr val="434343"/>
              </a:solidFill>
              <a:latin typeface="FS Albert Pro" panose="02000503040000020004" pitchFamily="50" charset="0"/>
              <a:ea typeface="Arial"/>
              <a:cs typeface="Arial"/>
              <a:sym typeface="Arial"/>
            </a:endParaRPr>
          </a:p>
          <a:p>
            <a:pPr marL="114300">
              <a:buClr>
                <a:srgbClr val="434343"/>
              </a:buClr>
              <a:buSzPts val="1800"/>
            </a:pPr>
            <a:r>
              <a:rPr lang="en-GB" sz="1700" i="0" u="none" strike="noStrike" cap="none" dirty="0">
                <a:solidFill>
                  <a:srgbClr val="434343"/>
                </a:solidFill>
                <a:latin typeface="FS Albert Pro" panose="02000503040000020004" pitchFamily="50" charset="0"/>
                <a:ea typeface="Arial"/>
                <a:cs typeface="Arial"/>
                <a:sym typeface="Arial"/>
              </a:rPr>
              <a:t>You </a:t>
            </a:r>
            <a:r>
              <a:rPr lang="en-GB" sz="1700" dirty="0">
                <a:solidFill>
                  <a:srgbClr val="434343"/>
                </a:solidFill>
                <a:latin typeface="FS Albert Pro" panose="02000503040000020004" pitchFamily="50" charset="0"/>
                <a:ea typeface="Arial"/>
                <a:cs typeface="Arial"/>
                <a:sym typeface="Arial"/>
              </a:rPr>
              <a:t>can choose: </a:t>
            </a:r>
            <a:endParaRPr lang="en-GB" sz="1700" i="0" u="none" strike="noStrike" cap="none" dirty="0">
              <a:solidFill>
                <a:srgbClr val="434343"/>
              </a:solidFill>
              <a:latin typeface="FS Albert Pro" panose="02000503040000020004" pitchFamily="50" charset="0"/>
              <a:ea typeface="Arial"/>
              <a:cs typeface="Arial"/>
            </a:endParaRPr>
          </a:p>
          <a:p>
            <a:pPr marL="114300">
              <a:buSzPts val="1800"/>
            </a:pPr>
            <a:endParaRPr lang="en-GB" sz="1700" dirty="0">
              <a:solidFill>
                <a:srgbClr val="434343"/>
              </a:solidFill>
              <a:latin typeface="FS Albert Pro" panose="02000503040000020004" pitchFamily="50" charset="0"/>
              <a:ea typeface="Arial"/>
              <a:cs typeface="Arial"/>
              <a:sym typeface="Arial"/>
            </a:endParaRPr>
          </a:p>
          <a:p>
            <a:pPr marL="571500" lvl="1">
              <a:buClr>
                <a:srgbClr val="434343"/>
              </a:buClr>
              <a:buSzPts val="1800"/>
            </a:pPr>
            <a:r>
              <a:rPr lang="en-GB" sz="1700" dirty="0">
                <a:solidFill>
                  <a:srgbClr val="434343"/>
                </a:solidFill>
                <a:latin typeface="FS Albert Pro"/>
                <a:ea typeface="Arial"/>
                <a:cs typeface="Arial"/>
                <a:sym typeface="Arial"/>
              </a:rPr>
              <a:t>What </a:t>
            </a:r>
            <a:r>
              <a:rPr lang="en-GB" sz="1700" b="1" dirty="0">
                <a:solidFill>
                  <a:srgbClr val="434343"/>
                </a:solidFill>
                <a:latin typeface="FS Albert Pro"/>
                <a:ea typeface="Arial"/>
                <a:cs typeface="Arial"/>
                <a:sym typeface="Arial"/>
              </a:rPr>
              <a:t>climate change looks like to you</a:t>
            </a:r>
            <a:endParaRPr lang="en-GB" sz="1700" b="1" dirty="0">
              <a:solidFill>
                <a:srgbClr val="434343"/>
              </a:solidFill>
              <a:latin typeface="FS Albert Pro"/>
              <a:ea typeface="Arial"/>
              <a:cs typeface="Arial"/>
            </a:endParaRPr>
          </a:p>
          <a:p>
            <a:pPr marL="571500" lvl="1">
              <a:buSzPts val="1800"/>
            </a:pPr>
            <a:endParaRPr lang="en-GB" sz="1700" b="1" dirty="0">
              <a:solidFill>
                <a:srgbClr val="434343"/>
              </a:solidFill>
              <a:latin typeface="FS Albert Pro" panose="02000503040000020004" pitchFamily="50" charset="0"/>
              <a:ea typeface="Arial"/>
              <a:cs typeface="Arial"/>
            </a:endParaRPr>
          </a:p>
          <a:p>
            <a:pPr marL="571500" lvl="1">
              <a:buClr>
                <a:srgbClr val="434343"/>
              </a:buClr>
              <a:buSzPts val="1800"/>
            </a:pPr>
            <a:r>
              <a:rPr lang="en-GB" sz="1700" i="0" u="none" strike="noStrike" cap="none" dirty="0">
                <a:solidFill>
                  <a:srgbClr val="434343"/>
                </a:solidFill>
                <a:latin typeface="FS Albert Pro" panose="02000503040000020004" pitchFamily="50" charset="0"/>
                <a:ea typeface="Arial"/>
                <a:cs typeface="Arial"/>
                <a:sym typeface="Arial"/>
              </a:rPr>
              <a:t>Your </a:t>
            </a:r>
            <a:r>
              <a:rPr lang="en-GB" sz="1700" b="1" i="0" u="none" strike="noStrike" cap="none" dirty="0">
                <a:solidFill>
                  <a:srgbClr val="434343"/>
                </a:solidFill>
                <a:latin typeface="FS Albert Pro" panose="02000503040000020004" pitchFamily="50" charset="0"/>
                <a:ea typeface="Arial"/>
                <a:cs typeface="Arial"/>
                <a:sym typeface="Arial"/>
              </a:rPr>
              <a:t>hope for the future</a:t>
            </a:r>
            <a:endParaRPr lang="en-GB" sz="1700" b="1" i="0" u="none" strike="noStrike" cap="none" dirty="0">
              <a:solidFill>
                <a:srgbClr val="434343"/>
              </a:solidFill>
              <a:latin typeface="FS Albert Pro" panose="02000503040000020004" pitchFamily="50" charset="0"/>
              <a:ea typeface="Arial"/>
              <a:cs typeface="Arial"/>
            </a:endParaRPr>
          </a:p>
          <a:p>
            <a:pPr marL="114300" marR="0" lvl="0" algn="l" rtl="0">
              <a:spcBef>
                <a:spcPts val="0"/>
              </a:spcBef>
              <a:spcAft>
                <a:spcPts val="0"/>
              </a:spcAft>
              <a:buClr>
                <a:srgbClr val="434343"/>
              </a:buClr>
              <a:buSzPts val="1800"/>
            </a:pPr>
            <a:endParaRPr lang="en-GB" sz="1700" b="1" dirty="0">
              <a:solidFill>
                <a:srgbClr val="434343"/>
              </a:solidFill>
              <a:latin typeface="FS Albert Pro" panose="02000503040000020004" pitchFamily="50" charset="0"/>
              <a:ea typeface="Arial"/>
              <a:cs typeface="Arial"/>
              <a:sym typeface="Arial"/>
            </a:endParaRPr>
          </a:p>
          <a:p>
            <a:pPr marL="114300" marR="0" lvl="0" algn="l" rtl="0">
              <a:spcBef>
                <a:spcPts val="0"/>
              </a:spcBef>
              <a:spcAft>
                <a:spcPts val="0"/>
              </a:spcAft>
              <a:buClr>
                <a:srgbClr val="434343"/>
              </a:buClr>
              <a:buSzPts val="1800"/>
            </a:pPr>
            <a:r>
              <a:rPr lang="en-GB" sz="1700" i="0" u="none" strike="noStrike" cap="none" dirty="0">
                <a:solidFill>
                  <a:srgbClr val="434343"/>
                </a:solidFill>
                <a:latin typeface="FS Albert Pro" panose="02000503040000020004" pitchFamily="50" charset="0"/>
                <a:ea typeface="Arial"/>
                <a:cs typeface="Arial"/>
                <a:sym typeface="Arial"/>
              </a:rPr>
              <a:t>Sketch</a:t>
            </a:r>
            <a:r>
              <a:rPr lang="en-GB" sz="1700" b="0" i="0" u="none" strike="noStrike" cap="none" dirty="0">
                <a:solidFill>
                  <a:srgbClr val="434343"/>
                </a:solidFill>
                <a:latin typeface="FS Albert Pro" panose="02000503040000020004" pitchFamily="50" charset="0"/>
                <a:ea typeface="Arial"/>
                <a:cs typeface="Arial"/>
                <a:sym typeface="Arial"/>
              </a:rPr>
              <a:t> symbols and images you would like on your quilt square</a:t>
            </a:r>
            <a:r>
              <a:rPr lang="en-GB" sz="1700" dirty="0">
                <a:solidFill>
                  <a:srgbClr val="434343"/>
                </a:solidFill>
                <a:latin typeface="FS Albert Pro" panose="02000503040000020004" pitchFamily="50" charset="0"/>
                <a:ea typeface="Arial"/>
                <a:cs typeface="Arial"/>
                <a:sym typeface="Arial"/>
              </a:rPr>
              <a:t> – keep it bold and simple</a:t>
            </a:r>
          </a:p>
          <a:p>
            <a:pPr marL="114300" marR="0" lvl="0" algn="l" rtl="0">
              <a:spcBef>
                <a:spcPts val="0"/>
              </a:spcBef>
              <a:spcAft>
                <a:spcPts val="0"/>
              </a:spcAft>
              <a:buClr>
                <a:srgbClr val="434343"/>
              </a:buClr>
              <a:buSzPts val="1800"/>
            </a:pPr>
            <a:endParaRPr lang="en-GB" sz="1700" dirty="0">
              <a:solidFill>
                <a:srgbClr val="434343"/>
              </a:solidFill>
              <a:latin typeface="FS Albert Pro" panose="02000503040000020004" pitchFamily="50" charset="0"/>
              <a:ea typeface="Arial"/>
              <a:cs typeface="Arial"/>
              <a:sym typeface="Arial"/>
            </a:endParaRPr>
          </a:p>
          <a:p>
            <a:pPr marL="114300" marR="0" lvl="0" algn="l" rtl="0">
              <a:spcBef>
                <a:spcPts val="0"/>
              </a:spcBef>
              <a:spcAft>
                <a:spcPts val="0"/>
              </a:spcAft>
              <a:buClr>
                <a:srgbClr val="434343"/>
              </a:buClr>
              <a:buSzPts val="1800"/>
            </a:pPr>
            <a:r>
              <a:rPr lang="en-GB" sz="1700" dirty="0">
                <a:solidFill>
                  <a:srgbClr val="434343"/>
                </a:solidFill>
                <a:latin typeface="FS Albert Pro" panose="02000503040000020004" pitchFamily="50" charset="0"/>
                <a:ea typeface="Arial"/>
                <a:cs typeface="Arial"/>
                <a:sym typeface="Arial"/>
              </a:rPr>
              <a:t>You might like to include</a:t>
            </a:r>
            <a:r>
              <a:rPr lang="en-GB" sz="1700" b="0" i="0" u="none" strike="noStrike" cap="none" dirty="0">
                <a:solidFill>
                  <a:srgbClr val="434343"/>
                </a:solidFill>
                <a:latin typeface="FS Albert Pro" panose="02000503040000020004" pitchFamily="50" charset="0"/>
                <a:ea typeface="Arial"/>
                <a:cs typeface="Arial"/>
                <a:sym typeface="Arial"/>
              </a:rPr>
              <a:t>:</a:t>
            </a:r>
            <a:endParaRPr lang="en-GB" sz="1700" b="0" i="0" u="none" strike="noStrike" cap="none" dirty="0">
              <a:solidFill>
                <a:srgbClr val="434343"/>
              </a:solidFill>
              <a:latin typeface="FS Albert Pro" panose="02000503040000020004" pitchFamily="50" charset="0"/>
              <a:ea typeface="Arial"/>
              <a:cs typeface="Arial"/>
            </a:endParaRPr>
          </a:p>
          <a:p>
            <a:pPr marL="571500" marR="0" lvl="1" algn="l" rtl="0">
              <a:spcBef>
                <a:spcPts val="0"/>
              </a:spcBef>
              <a:spcAft>
                <a:spcPts val="0"/>
              </a:spcAft>
              <a:buClr>
                <a:srgbClr val="434343"/>
              </a:buClr>
              <a:buSzPts val="1800"/>
            </a:pPr>
            <a:endParaRPr lang="en-GB" sz="1700" b="0" i="0" u="none" strike="noStrike" cap="none" dirty="0">
              <a:solidFill>
                <a:srgbClr val="434343"/>
              </a:solidFill>
              <a:latin typeface="FS Albert Pro" panose="02000503040000020004" pitchFamily="50" charset="0"/>
              <a:ea typeface="Arial"/>
              <a:cs typeface="Arial"/>
            </a:endParaRPr>
          </a:p>
          <a:p>
            <a:pPr marL="857250" marR="0" lvl="1" indent="-285750" algn="l" rtl="0">
              <a:spcBef>
                <a:spcPts val="0"/>
              </a:spcBef>
              <a:spcAft>
                <a:spcPts val="0"/>
              </a:spcAft>
              <a:buClr>
                <a:srgbClr val="434343"/>
              </a:buClr>
              <a:buSzPts val="1800"/>
              <a:buFont typeface="Arial"/>
              <a:buChar char="•"/>
            </a:pPr>
            <a:r>
              <a:rPr lang="en-GB" sz="1700" dirty="0">
                <a:solidFill>
                  <a:srgbClr val="434343"/>
                </a:solidFill>
                <a:latin typeface="FS Albert Pro" panose="02000503040000020004" pitchFamily="50" charset="0"/>
                <a:ea typeface="Arial"/>
                <a:cs typeface="Arial"/>
                <a:sym typeface="Arial"/>
              </a:rPr>
              <a:t>W</a:t>
            </a:r>
            <a:r>
              <a:rPr lang="en-GB" sz="1700" b="0" i="0" u="none" strike="noStrike" cap="none" dirty="0">
                <a:solidFill>
                  <a:srgbClr val="434343"/>
                </a:solidFill>
                <a:latin typeface="FS Albert Pro" panose="02000503040000020004" pitchFamily="50" charset="0"/>
                <a:ea typeface="Arial"/>
                <a:cs typeface="Arial"/>
                <a:sym typeface="Arial"/>
              </a:rPr>
              <a:t>hat climate change looks like to you</a:t>
            </a:r>
            <a:endParaRPr lang="en-GB" sz="1700" b="0" i="0" u="none" strike="noStrike" cap="none" dirty="0">
              <a:solidFill>
                <a:srgbClr val="434343"/>
              </a:solidFill>
              <a:latin typeface="FS Albert Pro" panose="02000503040000020004" pitchFamily="50" charset="0"/>
              <a:ea typeface="Arial"/>
              <a:cs typeface="Arial"/>
            </a:endParaRPr>
          </a:p>
          <a:p>
            <a:pPr marL="857250" marR="0" lvl="1" indent="-285750" algn="l" rtl="0">
              <a:spcBef>
                <a:spcPts val="0"/>
              </a:spcBef>
              <a:spcAft>
                <a:spcPts val="0"/>
              </a:spcAft>
              <a:buClr>
                <a:srgbClr val="434343"/>
              </a:buClr>
              <a:buSzPts val="1800"/>
              <a:buFont typeface="Arial"/>
              <a:buChar char="•"/>
            </a:pPr>
            <a:r>
              <a:rPr lang="en-GB" sz="1700" dirty="0">
                <a:solidFill>
                  <a:srgbClr val="434343"/>
                </a:solidFill>
                <a:latin typeface="FS Albert Pro" panose="02000503040000020004" pitchFamily="50" charset="0"/>
                <a:ea typeface="Arial"/>
                <a:cs typeface="Arial"/>
                <a:sym typeface="Arial"/>
              </a:rPr>
              <a:t>An object</a:t>
            </a:r>
            <a:endParaRPr lang="en-GB" sz="1700" dirty="0">
              <a:solidFill>
                <a:srgbClr val="434343"/>
              </a:solidFill>
              <a:latin typeface="FS Albert Pro" panose="02000503040000020004" pitchFamily="50" charset="0"/>
              <a:ea typeface="Arial"/>
              <a:cs typeface="Arial"/>
            </a:endParaRPr>
          </a:p>
          <a:p>
            <a:pPr marL="857250" marR="0" lvl="1" indent="-285750" algn="l" rtl="0">
              <a:spcBef>
                <a:spcPts val="0"/>
              </a:spcBef>
              <a:spcAft>
                <a:spcPts val="0"/>
              </a:spcAft>
              <a:buClr>
                <a:srgbClr val="434343"/>
              </a:buClr>
              <a:buSzPts val="1800"/>
              <a:buFont typeface="Arial"/>
              <a:buChar char="•"/>
            </a:pPr>
            <a:r>
              <a:rPr lang="en-GB" sz="1700" dirty="0">
                <a:solidFill>
                  <a:srgbClr val="434343"/>
                </a:solidFill>
                <a:latin typeface="FS Albert Pro" panose="02000503040000020004" pitchFamily="50" charset="0"/>
                <a:ea typeface="Arial"/>
                <a:cs typeface="Arial"/>
                <a:sym typeface="Arial"/>
              </a:rPr>
              <a:t>A place</a:t>
            </a:r>
            <a:endParaRPr lang="en-GB" sz="1700" dirty="0">
              <a:solidFill>
                <a:srgbClr val="434343"/>
              </a:solidFill>
              <a:latin typeface="FS Albert Pro" panose="02000503040000020004" pitchFamily="50" charset="0"/>
              <a:ea typeface="Arial"/>
              <a:cs typeface="Arial"/>
            </a:endParaRPr>
          </a:p>
          <a:p>
            <a:pPr marL="857250" marR="0" lvl="1" indent="-285750" algn="l" rtl="0">
              <a:spcBef>
                <a:spcPts val="0"/>
              </a:spcBef>
              <a:spcAft>
                <a:spcPts val="0"/>
              </a:spcAft>
              <a:buClr>
                <a:srgbClr val="434343"/>
              </a:buClr>
              <a:buSzPts val="1800"/>
              <a:buFont typeface="Arial"/>
              <a:buChar char="•"/>
            </a:pPr>
            <a:r>
              <a:rPr lang="en-GB" sz="1700" dirty="0">
                <a:solidFill>
                  <a:srgbClr val="434343"/>
                </a:solidFill>
                <a:latin typeface="FS Albert Pro" panose="02000503040000020004" pitchFamily="50" charset="0"/>
                <a:ea typeface="Arial"/>
                <a:cs typeface="Arial"/>
                <a:sym typeface="Arial"/>
              </a:rPr>
              <a:t>A word</a:t>
            </a:r>
            <a:endParaRPr lang="en-GB" sz="1700" dirty="0">
              <a:solidFill>
                <a:srgbClr val="434343"/>
              </a:solidFill>
              <a:latin typeface="FS Albert Pro" panose="02000503040000020004" pitchFamily="50" charset="0"/>
              <a:ea typeface="Arial"/>
              <a:cs typeface="Arial"/>
            </a:endParaRPr>
          </a:p>
          <a:p>
            <a:pPr marL="857250" marR="0" lvl="1" indent="-285750" algn="l" rtl="0">
              <a:spcBef>
                <a:spcPts val="0"/>
              </a:spcBef>
              <a:spcAft>
                <a:spcPts val="0"/>
              </a:spcAft>
              <a:buClr>
                <a:srgbClr val="434343"/>
              </a:buClr>
              <a:buSzPts val="1800"/>
              <a:buFont typeface="Arial"/>
              <a:buChar char="•"/>
            </a:pPr>
            <a:r>
              <a:rPr lang="en-GB" sz="1700" dirty="0">
                <a:solidFill>
                  <a:srgbClr val="434343"/>
                </a:solidFill>
                <a:latin typeface="FS Albert Pro" panose="02000503040000020004" pitchFamily="50" charset="0"/>
                <a:ea typeface="Arial"/>
                <a:cs typeface="Arial"/>
                <a:sym typeface="Arial"/>
              </a:rPr>
              <a:t>A message </a:t>
            </a:r>
            <a:br>
              <a:rPr lang="en-GB" sz="1700" b="0" i="0" u="none" strike="noStrike" cap="none" dirty="0">
                <a:latin typeface="FS Albert Pro" panose="02000503040000020004" pitchFamily="50" charset="0"/>
                <a:ea typeface="Arial"/>
                <a:cs typeface="Arial"/>
              </a:rPr>
            </a:br>
            <a:endParaRPr lang="en-GB" sz="1700" b="0" i="0" u="none" strike="noStrike" cap="none" dirty="0">
              <a:solidFill>
                <a:srgbClr val="434343"/>
              </a:solidFill>
              <a:latin typeface="FS Albert Pro" panose="02000503040000020004" pitchFamily="50" charset="0"/>
              <a:ea typeface="Arial"/>
              <a:cs typeface="Arial"/>
            </a:endParaRPr>
          </a:p>
        </p:txBody>
      </p:sp>
    </p:spTree>
    <p:extLst>
      <p:ext uri="{BB962C8B-B14F-4D97-AF65-F5344CB8AC3E}">
        <p14:creationId xmlns:p14="http://schemas.microsoft.com/office/powerpoint/2010/main" val="3523884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16"/>
          <p:cNvSpPr>
            <a:spLocks noChangeArrowheads="1"/>
          </p:cNvSpPr>
          <p:nvPr/>
        </p:nvSpPr>
        <p:spPr bwMode="auto">
          <a:xfrm>
            <a:off x="0" y="0"/>
            <a:ext cx="9144000" cy="914400"/>
          </a:xfrm>
          <a:prstGeom prst="rect">
            <a:avLst/>
          </a:prstGeom>
          <a:solidFill>
            <a:srgbClr val="009F94"/>
          </a:solidFill>
          <a:ln>
            <a:noFill/>
          </a:ln>
        </p:spPr>
        <p:txBody>
          <a:bodyPr lIns="81624" tIns="40812" rIns="81624" bIns="40812"/>
          <a:lstStyle/>
          <a:p>
            <a:pPr marL="304800" indent="-304800" fontAlgn="base">
              <a:spcBef>
                <a:spcPct val="0"/>
              </a:spcBef>
              <a:spcAft>
                <a:spcPct val="0"/>
              </a:spcAft>
            </a:pPr>
            <a:endParaRPr lang="en-US">
              <a:solidFill>
                <a:srgbClr val="00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DD4550E-C8FC-5EAF-0CA2-4CB2D2BD0948}"/>
              </a:ext>
            </a:extLst>
          </p:cNvPr>
          <p:cNvSpPr txBox="1"/>
          <p:nvPr/>
        </p:nvSpPr>
        <p:spPr>
          <a:xfrm>
            <a:off x="-143978" y="3184375"/>
            <a:ext cx="10378440" cy="1882951"/>
          </a:xfrm>
          <a:prstGeom prst="rect">
            <a:avLst/>
          </a:prstGeom>
          <a:noFill/>
        </p:spPr>
        <p:txBody>
          <a:bodyPr wrap="square" lIns="91440" tIns="45720" rIns="91440" bIns="45720" anchor="t">
            <a:spAutoFit/>
          </a:bodyPr>
          <a:lstStyle/>
          <a:p>
            <a:pPr marL="400050" marR="0" lvl="0" indent="-285750" algn="l">
              <a:lnSpc>
                <a:spcPct val="150000"/>
              </a:lnSpc>
              <a:spcBef>
                <a:spcPts val="0"/>
              </a:spcBef>
              <a:spcAft>
                <a:spcPts val="0"/>
              </a:spcAft>
              <a:buSzPts val="1800"/>
              <a:buFont typeface="Wingdings" panose="05000000000000000000" pitchFamily="2" charset="2"/>
              <a:buChar char="q"/>
            </a:pPr>
            <a:r>
              <a:rPr lang="en-GB" sz="2000" i="0" u="none" strike="noStrike" cap="none">
                <a:solidFill>
                  <a:srgbClr val="434343"/>
                </a:solidFill>
                <a:latin typeface="FS Albert Pro" panose="02000503040000020004" pitchFamily="50" charset="0"/>
                <a:ea typeface="Arial"/>
                <a:cs typeface="Arial"/>
                <a:sym typeface="Arial"/>
              </a:rPr>
              <a:t>Make your square </a:t>
            </a:r>
            <a:r>
              <a:rPr lang="en-GB" sz="2000">
                <a:solidFill>
                  <a:srgbClr val="434343"/>
                </a:solidFill>
                <a:latin typeface="FS Albert Pro" panose="02000503040000020004" pitchFamily="50" charset="0"/>
                <a:ea typeface="Arial"/>
                <a:cs typeface="Arial"/>
                <a:sym typeface="Arial"/>
              </a:rPr>
              <a:t>from </a:t>
            </a:r>
            <a:r>
              <a:rPr lang="en-GB" sz="2000" i="0" u="none" strike="noStrike" cap="none">
                <a:solidFill>
                  <a:srgbClr val="434343"/>
                </a:solidFill>
                <a:latin typeface="FS Albert Pro" panose="02000503040000020004" pitchFamily="50" charset="0"/>
                <a:ea typeface="Arial"/>
                <a:cs typeface="Arial"/>
                <a:sym typeface="Arial"/>
              </a:rPr>
              <a:t>fabric or paper. Here’s some instructions from </a:t>
            </a:r>
            <a:r>
              <a:rPr lang="en-GB" sz="2000" err="1">
                <a:solidFill>
                  <a:srgbClr val="0B1D5F"/>
                </a:solidFill>
                <a:latin typeface="FS Albert Pro" panose="02000503040000020004" pitchFamily="50" charset="0"/>
                <a:hlinkClick r:id="rId4">
                  <a:extLst>
                    <a:ext uri="{A12FA001-AC4F-418D-AE19-62706E023703}">
                      <ahyp:hlinkClr xmlns:ahyp="http://schemas.microsoft.com/office/drawing/2018/hyperlinkcolor" val="tx"/>
                    </a:ext>
                  </a:extLst>
                </a:hlinkClick>
              </a:rPr>
              <a:t>wikihow</a:t>
            </a:r>
            <a:endParaRPr lang="en-GB" sz="2000" i="0" u="none" strike="noStrike" cap="none">
              <a:solidFill>
                <a:srgbClr val="434343"/>
              </a:solidFill>
              <a:latin typeface="FS Albert Pro" panose="02000503040000020004" pitchFamily="50" charset="0"/>
              <a:ea typeface="Arial"/>
              <a:cs typeface="Arial"/>
              <a:sym typeface="Arial"/>
            </a:endParaRPr>
          </a:p>
          <a:p>
            <a:pPr marL="400050" marR="0" lvl="0" indent="-285750" algn="l">
              <a:lnSpc>
                <a:spcPct val="150000"/>
              </a:lnSpc>
              <a:spcBef>
                <a:spcPts val="0"/>
              </a:spcBef>
              <a:spcAft>
                <a:spcPts val="0"/>
              </a:spcAft>
              <a:buSzPts val="1800"/>
              <a:buFont typeface="Wingdings" panose="05000000000000000000" pitchFamily="2" charset="2"/>
              <a:buChar char="q"/>
            </a:pPr>
            <a:r>
              <a:rPr lang="en-GB" sz="2000" i="0" u="none" strike="noStrike" cap="none">
                <a:solidFill>
                  <a:srgbClr val="434343"/>
                </a:solidFill>
                <a:latin typeface="FS Albert Pro" panose="02000503040000020004" pitchFamily="50" charset="0"/>
                <a:ea typeface="Arial"/>
                <a:cs typeface="Arial"/>
                <a:sym typeface="Arial"/>
              </a:rPr>
              <a:t>Choose the materials you wish to use</a:t>
            </a:r>
            <a:endParaRPr lang="en-GB" sz="2000" i="0" u="none" strike="noStrike" cap="none">
              <a:solidFill>
                <a:srgbClr val="434343"/>
              </a:solidFill>
              <a:latin typeface="FS Albert Pro" panose="02000503040000020004" pitchFamily="50" charset="0"/>
              <a:ea typeface="Arial"/>
              <a:cs typeface="Arial"/>
            </a:endParaRPr>
          </a:p>
          <a:p>
            <a:pPr marL="400050" marR="0" lvl="0" indent="-285750" algn="l" rtl="0">
              <a:lnSpc>
                <a:spcPct val="150000"/>
              </a:lnSpc>
              <a:spcBef>
                <a:spcPts val="0"/>
              </a:spcBef>
              <a:spcAft>
                <a:spcPts val="0"/>
              </a:spcAft>
              <a:buClr>
                <a:srgbClr val="434343"/>
              </a:buClr>
              <a:buSzPts val="1800"/>
              <a:buFont typeface="Wingdings" panose="05000000000000000000" pitchFamily="2" charset="2"/>
              <a:buChar char="q"/>
            </a:pPr>
            <a:r>
              <a:rPr lang="en-GB" sz="2000" i="0" u="none" strike="noStrike" cap="none">
                <a:solidFill>
                  <a:srgbClr val="434343"/>
                </a:solidFill>
                <a:latin typeface="FS Albert Pro" panose="02000503040000020004" pitchFamily="50" charset="0"/>
                <a:ea typeface="Arial"/>
                <a:cs typeface="Arial"/>
                <a:sym typeface="Arial"/>
              </a:rPr>
              <a:t>Outline and cut out your images from the fabric or paper scraps</a:t>
            </a:r>
            <a:endParaRPr lang="en-GB" sz="2000">
              <a:solidFill>
                <a:srgbClr val="434343"/>
              </a:solidFill>
              <a:latin typeface="FS Albert Pro" panose="02000503040000020004" pitchFamily="50" charset="0"/>
              <a:ea typeface="Arial"/>
              <a:cs typeface="Arial"/>
            </a:endParaRPr>
          </a:p>
          <a:p>
            <a:pPr marL="400050" marR="0" lvl="0" indent="-285750" algn="l" rtl="0">
              <a:lnSpc>
                <a:spcPct val="150000"/>
              </a:lnSpc>
              <a:spcBef>
                <a:spcPts val="0"/>
              </a:spcBef>
              <a:spcAft>
                <a:spcPts val="0"/>
              </a:spcAft>
              <a:buClr>
                <a:srgbClr val="434343"/>
              </a:buClr>
              <a:buSzPts val="1800"/>
              <a:buFont typeface="Wingdings" panose="05000000000000000000" pitchFamily="2" charset="2"/>
              <a:buChar char="q"/>
            </a:pPr>
            <a:r>
              <a:rPr lang="en-GB" sz="2000" i="0" u="none" strike="noStrike" cap="none">
                <a:solidFill>
                  <a:srgbClr val="434343"/>
                </a:solidFill>
                <a:latin typeface="FS Albert Pro" panose="02000503040000020004" pitchFamily="50" charset="0"/>
                <a:ea typeface="Arial"/>
                <a:cs typeface="Arial"/>
                <a:sym typeface="Arial"/>
              </a:rPr>
              <a:t>Glue your fabric or paper pieces and decorations to your</a:t>
            </a:r>
            <a:r>
              <a:rPr lang="en-GB" sz="2000">
                <a:solidFill>
                  <a:srgbClr val="434343"/>
                </a:solidFill>
                <a:latin typeface="FS Albert Pro" panose="02000503040000020004" pitchFamily="50" charset="0"/>
                <a:ea typeface="Arial"/>
                <a:cs typeface="Arial"/>
                <a:sym typeface="Arial"/>
              </a:rPr>
              <a:t> squares</a:t>
            </a:r>
            <a:endParaRPr lang="en-GB" sz="2000" i="0" u="none" strike="noStrike" cap="none">
              <a:solidFill>
                <a:srgbClr val="434343"/>
              </a:solidFill>
              <a:latin typeface="FS Albert Pro" panose="02000503040000020004" pitchFamily="50" charset="0"/>
              <a:ea typeface="Arial"/>
              <a:cs typeface="Arial"/>
            </a:endParaRPr>
          </a:p>
        </p:txBody>
      </p:sp>
      <p:pic>
        <p:nvPicPr>
          <p:cNvPr id="5" name="Google Shape;124;p7">
            <a:extLst>
              <a:ext uri="{FF2B5EF4-FFF2-40B4-BE49-F238E27FC236}">
                <a16:creationId xmlns:a16="http://schemas.microsoft.com/office/drawing/2014/main" id="{E05760CA-AEA1-6FB2-482F-3F5578129699}"/>
              </a:ext>
            </a:extLst>
          </p:cNvPr>
          <p:cNvPicPr preferRelativeResize="0"/>
          <p:nvPr/>
        </p:nvPicPr>
        <p:blipFill rotWithShape="1">
          <a:blip r:embed="rId5">
            <a:alphaModFix/>
          </a:blip>
          <a:srcRect/>
          <a:stretch/>
        </p:blipFill>
        <p:spPr>
          <a:xfrm>
            <a:off x="4572000" y="914399"/>
            <a:ext cx="3230261" cy="2154559"/>
          </a:xfrm>
          <a:prstGeom prst="rect">
            <a:avLst/>
          </a:prstGeom>
          <a:noFill/>
          <a:ln>
            <a:noFill/>
          </a:ln>
        </p:spPr>
      </p:pic>
      <p:pic>
        <p:nvPicPr>
          <p:cNvPr id="3" name="Google Shape;265;p14">
            <a:extLst>
              <a:ext uri="{FF2B5EF4-FFF2-40B4-BE49-F238E27FC236}">
                <a16:creationId xmlns:a16="http://schemas.microsoft.com/office/drawing/2014/main" id="{0BCEEE6B-D086-DE6D-8CCE-C7ED5F164E33}"/>
              </a:ext>
            </a:extLst>
          </p:cNvPr>
          <p:cNvPicPr preferRelativeResize="0"/>
          <p:nvPr/>
        </p:nvPicPr>
        <p:blipFill>
          <a:blip r:embed="rId6">
            <a:alphaModFix/>
          </a:blip>
          <a:stretch>
            <a:fillRect/>
          </a:stretch>
        </p:blipFill>
        <p:spPr>
          <a:xfrm>
            <a:off x="1341739" y="957934"/>
            <a:ext cx="2140413" cy="2111025"/>
          </a:xfrm>
          <a:prstGeom prst="rect">
            <a:avLst/>
          </a:prstGeom>
          <a:noFill/>
          <a:ln>
            <a:noFill/>
          </a:ln>
        </p:spPr>
      </p:pic>
      <p:sp>
        <p:nvSpPr>
          <p:cNvPr id="6" name="Title 1">
            <a:extLst>
              <a:ext uri="{FF2B5EF4-FFF2-40B4-BE49-F238E27FC236}">
                <a16:creationId xmlns:a16="http://schemas.microsoft.com/office/drawing/2014/main" id="{02E99E88-AF5F-0656-E643-9E323D6EEB26}"/>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How to make your quilt square</a:t>
            </a:r>
          </a:p>
        </p:txBody>
      </p:sp>
      <p:sp>
        <p:nvSpPr>
          <p:cNvPr id="7" name="TextBox 6">
            <a:extLst>
              <a:ext uri="{FF2B5EF4-FFF2-40B4-BE49-F238E27FC236}">
                <a16:creationId xmlns:a16="http://schemas.microsoft.com/office/drawing/2014/main" id="{34607704-BAF0-E5C2-24AB-414D6889C16D}"/>
              </a:ext>
            </a:extLst>
          </p:cNvPr>
          <p:cNvSpPr txBox="1"/>
          <p:nvPr/>
        </p:nvSpPr>
        <p:spPr>
          <a:xfrm>
            <a:off x="4484274" y="3023238"/>
            <a:ext cx="4583526"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u="none" strike="noStrike" cap="none">
                <a:solidFill>
                  <a:schemeClr val="accent4">
                    <a:lumMod val="10000"/>
                  </a:schemeClr>
                </a:solidFill>
                <a:latin typeface="FS Albert Pro" panose="02000503040000020004" pitchFamily="50" charset="0"/>
                <a:ea typeface="Arial"/>
                <a:cs typeface="Arial"/>
                <a:sym typeface="Arial"/>
              </a:rPr>
              <a:t>Image © https://climatesolutionsquilt.wordpress.com/</a:t>
            </a:r>
          </a:p>
        </p:txBody>
      </p:sp>
    </p:spTree>
    <p:extLst>
      <p:ext uri="{BB962C8B-B14F-4D97-AF65-F5344CB8AC3E}">
        <p14:creationId xmlns:p14="http://schemas.microsoft.com/office/powerpoint/2010/main" val="2755895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5A80FFAD-ED6F-7FB0-419E-D40606013FF2}"/>
              </a:ext>
            </a:extLst>
          </p:cNvPr>
          <p:cNvSpPr>
            <a:spLocks noChangeArrowheads="1"/>
          </p:cNvSpPr>
          <p:nvPr/>
        </p:nvSpPr>
        <p:spPr bwMode="auto">
          <a:xfrm>
            <a:off x="0" y="0"/>
            <a:ext cx="9144000" cy="914400"/>
          </a:xfrm>
          <a:prstGeom prst="rect">
            <a:avLst/>
          </a:prstGeom>
          <a:solidFill>
            <a:srgbClr val="92D050"/>
          </a:solidFill>
          <a:ln>
            <a:noFill/>
          </a:ln>
        </p:spPr>
        <p:txBody>
          <a:bodyPr lIns="81624" tIns="40812" rIns="81624" bIns="40812"/>
          <a:lstStyle/>
          <a:p>
            <a:pPr marL="304800" indent="-304800" fontAlgn="base">
              <a:spcBef>
                <a:spcPct val="0"/>
              </a:spcBef>
              <a:spcAft>
                <a:spcPct val="0"/>
              </a:spcAft>
            </a:pPr>
            <a:endParaRPr lang="en-US">
              <a:solidFill>
                <a:srgbClr val="FF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66750CE-8F87-2DD1-7B5D-C63AD474044E}"/>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Share your quilt square</a:t>
            </a:r>
          </a:p>
        </p:txBody>
      </p:sp>
      <p:sp>
        <p:nvSpPr>
          <p:cNvPr id="3" name="TextBox 2">
            <a:extLst>
              <a:ext uri="{FF2B5EF4-FFF2-40B4-BE49-F238E27FC236}">
                <a16:creationId xmlns:a16="http://schemas.microsoft.com/office/drawing/2014/main" id="{B4ED4088-E255-B57A-82B2-E66232168189}"/>
              </a:ext>
            </a:extLst>
          </p:cNvPr>
          <p:cNvSpPr txBox="1"/>
          <p:nvPr/>
        </p:nvSpPr>
        <p:spPr>
          <a:xfrm>
            <a:off x="5681019" y="956008"/>
            <a:ext cx="3278486" cy="3718710"/>
          </a:xfrm>
          <a:prstGeom prst="rect">
            <a:avLst/>
          </a:prstGeom>
          <a:noFill/>
        </p:spPr>
        <p:txBody>
          <a:bodyPr wrap="square" lIns="91440" tIns="45720" rIns="91440" bIns="45720" anchor="t">
            <a:spAutoFit/>
          </a:bodyPr>
          <a:lstStyle/>
          <a:p>
            <a:pPr>
              <a:lnSpc>
                <a:spcPct val="115000"/>
              </a:lnSpc>
              <a:spcAft>
                <a:spcPts val="1200"/>
              </a:spcAft>
              <a:buSzPts val="1800"/>
            </a:pPr>
            <a:r>
              <a:rPr lang="en-GB" sz="2000" dirty="0">
                <a:solidFill>
                  <a:srgbClr val="434343"/>
                </a:solidFill>
                <a:latin typeface="FS Albert Pro" panose="02000503040000020004" pitchFamily="50" charset="0"/>
                <a:cs typeface="Arial"/>
              </a:rPr>
              <a:t>Once the quilt squares are complete, share your work with each other. </a:t>
            </a:r>
            <a:endParaRPr lang="en-US" sz="2400" dirty="0">
              <a:latin typeface="FS Albert Pro" panose="02000503040000020004" pitchFamily="50" charset="0"/>
            </a:endParaRPr>
          </a:p>
          <a:p>
            <a:pPr>
              <a:lnSpc>
                <a:spcPct val="115000"/>
              </a:lnSpc>
              <a:spcAft>
                <a:spcPts val="1200"/>
              </a:spcAft>
              <a:buSzPts val="1800"/>
            </a:pPr>
            <a:r>
              <a:rPr lang="en-GB" sz="2000" dirty="0">
                <a:solidFill>
                  <a:srgbClr val="434343"/>
                </a:solidFill>
                <a:latin typeface="FS Albert Pro" panose="02000503040000020004" pitchFamily="50" charset="0"/>
                <a:cs typeface="Arial"/>
              </a:rPr>
              <a:t>Describe the words, symbols, colours and images you used.</a:t>
            </a:r>
          </a:p>
          <a:p>
            <a:pPr>
              <a:lnSpc>
                <a:spcPct val="115000"/>
              </a:lnSpc>
              <a:spcAft>
                <a:spcPts val="1200"/>
              </a:spcAft>
              <a:buSzPts val="1800"/>
            </a:pPr>
            <a:r>
              <a:rPr lang="en-GB" sz="2000" dirty="0">
                <a:solidFill>
                  <a:srgbClr val="434343"/>
                </a:solidFill>
                <a:latin typeface="FS Albert Pro"/>
                <a:cs typeface="Arial"/>
              </a:rPr>
              <a:t>What does climate change look like to you?</a:t>
            </a:r>
          </a:p>
          <a:p>
            <a:pPr>
              <a:lnSpc>
                <a:spcPct val="115000"/>
              </a:lnSpc>
              <a:spcAft>
                <a:spcPts val="1200"/>
              </a:spcAft>
              <a:buSzPts val="1800"/>
            </a:pPr>
            <a:r>
              <a:rPr lang="en-GB" sz="2000" dirty="0">
                <a:solidFill>
                  <a:srgbClr val="434343"/>
                </a:solidFill>
                <a:latin typeface="FS Albert Pro" panose="02000503040000020004" pitchFamily="50" charset="0"/>
                <a:cs typeface="Arial"/>
              </a:rPr>
              <a:t>What is your hope for the future?</a:t>
            </a:r>
          </a:p>
        </p:txBody>
      </p:sp>
      <p:sp>
        <p:nvSpPr>
          <p:cNvPr id="6" name="TextBox 5">
            <a:extLst>
              <a:ext uri="{FF2B5EF4-FFF2-40B4-BE49-F238E27FC236}">
                <a16:creationId xmlns:a16="http://schemas.microsoft.com/office/drawing/2014/main" id="{26C82F64-4702-D213-B0AA-898529B3DB73}"/>
              </a:ext>
            </a:extLst>
          </p:cNvPr>
          <p:cNvSpPr txBox="1"/>
          <p:nvPr/>
        </p:nvSpPr>
        <p:spPr>
          <a:xfrm>
            <a:off x="2752551" y="914400"/>
            <a:ext cx="4583526"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u="none" strike="noStrike" cap="none">
                <a:latin typeface="FS Albert Pro" panose="02000503040000020004" pitchFamily="50" charset="0"/>
                <a:ea typeface="Arial"/>
                <a:cs typeface="Arial"/>
                <a:sym typeface="Arial"/>
              </a:rPr>
              <a:t>Image © https://climatesolutionsquilt.wordpress.com/photo-gallery/</a:t>
            </a:r>
          </a:p>
        </p:txBody>
      </p:sp>
      <p:pic>
        <p:nvPicPr>
          <p:cNvPr id="9" name="Picture 8" descr="A group of art pieces on a table&#10;&#10;Description automatically generated">
            <a:extLst>
              <a:ext uri="{FF2B5EF4-FFF2-40B4-BE49-F238E27FC236}">
                <a16:creationId xmlns:a16="http://schemas.microsoft.com/office/drawing/2014/main" id="{F60A1167-54DF-B632-AFC6-688DF945109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2" b="89962" l="6124" r="95857">
                        <a14:foregroundMark x1="95209" y1="92891" x2="61852" y2="90154"/>
                        <a14:foregroundMark x1="61852" y1="90154" x2="51297" y2="90250"/>
                        <a14:foregroundMark x1="51297" y1="90250" x2="36383" y2="88040"/>
                        <a14:foregroundMark x1="36383" y1="88040" x2="6232" y2="89097"/>
                        <a14:foregroundMark x1="6232" y1="89097" x2="6124" y2="14073"/>
                        <a14:foregroundMark x1="6124" y1="14073" x2="13581" y2="14745"/>
                        <a14:foregroundMark x1="93912" y1="92363" x2="95857" y2="21950"/>
                        <a14:foregroundMark x1="95857" y1="21950" x2="88905" y2="11768"/>
                        <a14:foregroundMark x1="88905" y1="11768" x2="85879" y2="12008"/>
                        <a14:foregroundMark x1="30908" y1="85447" x2="13581" y2="82517"/>
                        <a14:foregroundMark x1="13581" y1="82517" x2="27017" y2="70365"/>
                        <a14:foregroundMark x1="27017" y1="70365" x2="19885" y2="58501"/>
                        <a14:foregroundMark x1="19885" y1="58501" x2="30403" y2="53362"/>
                        <a14:foregroundMark x1="30403" y1="53362" x2="12572" y2="62248"/>
                        <a14:foregroundMark x1="12572" y1="62248" x2="27161" y2="64025"/>
                        <a14:foregroundMark x1="27161" y1="64025" x2="34546" y2="52354"/>
                        <a14:foregroundMark x1="34546" y1="52354" x2="27810" y2="56676"/>
                        <a14:foregroundMark x1="85375" y1="84774" x2="84834" y2="78242"/>
                        <a14:foregroundMark x1="91823" y1="88761" x2="91715" y2="81316"/>
                        <a14:foregroundMark x1="75540" y1="78050" x2="76189" y2="75456"/>
                        <a14:foregroundMark x1="73991" y1="31460" x2="72298" y2="30259"/>
                        <a14:foregroundMark x1="11095" y1="85303" x2="10735" y2="84582"/>
                      </a14:backgroundRemoval>
                    </a14:imgEffect>
                  </a14:imgLayer>
                </a14:imgProps>
              </a:ext>
              <a:ext uri="{28A0092B-C50C-407E-A947-70E740481C1C}">
                <a14:useLocalDpi xmlns:a14="http://schemas.microsoft.com/office/drawing/2010/main" val="0"/>
              </a:ext>
            </a:extLst>
          </a:blip>
          <a:stretch>
            <a:fillRect/>
          </a:stretch>
        </p:blipFill>
        <p:spPr>
          <a:xfrm rot="10800000">
            <a:off x="-133243" y="844135"/>
            <a:ext cx="5911779" cy="4433835"/>
          </a:xfrm>
          <a:prstGeom prst="rect">
            <a:avLst/>
          </a:prstGeom>
        </p:spPr>
      </p:pic>
    </p:spTree>
    <p:extLst>
      <p:ext uri="{BB962C8B-B14F-4D97-AF65-F5344CB8AC3E}">
        <p14:creationId xmlns:p14="http://schemas.microsoft.com/office/powerpoint/2010/main" val="2330881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16">
            <a:extLst>
              <a:ext uri="{FF2B5EF4-FFF2-40B4-BE49-F238E27FC236}">
                <a16:creationId xmlns:a16="http://schemas.microsoft.com/office/drawing/2014/main" id="{E8D372BA-663B-4F22-1526-B5CFA868636D}"/>
              </a:ext>
            </a:extLst>
          </p:cNvPr>
          <p:cNvSpPr>
            <a:spLocks noChangeArrowheads="1"/>
          </p:cNvSpPr>
          <p:nvPr/>
        </p:nvSpPr>
        <p:spPr bwMode="auto">
          <a:xfrm>
            <a:off x="0" y="0"/>
            <a:ext cx="9144000" cy="914400"/>
          </a:xfrm>
          <a:prstGeom prst="rect">
            <a:avLst/>
          </a:prstGeom>
          <a:solidFill>
            <a:srgbClr val="0B1D5F"/>
          </a:solidFill>
          <a:ln>
            <a:noFill/>
          </a:ln>
        </p:spPr>
        <p:txBody>
          <a:bodyPr lIns="81624" tIns="40812" rIns="81624" bIns="40812"/>
          <a:lstStyle/>
          <a:p>
            <a:pPr marL="304800" indent="-304800" fontAlgn="base">
              <a:spcBef>
                <a:spcPct val="0"/>
              </a:spcBef>
              <a:spcAft>
                <a:spcPct val="0"/>
              </a:spcAft>
            </a:pPr>
            <a:endParaRPr lang="en-US">
              <a:solidFill>
                <a:srgbClr val="FF0000"/>
              </a:solidFill>
            </a:endParaRPr>
          </a:p>
        </p:txBody>
      </p:sp>
      <p:pic>
        <p:nvPicPr>
          <p:cNvPr id="21508" name="Picture 3" descr="NMS logos 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9973" y="303215"/>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BE920CF-E1D4-1364-9D52-5813BA54D9CB}"/>
              </a:ext>
            </a:extLst>
          </p:cNvPr>
          <p:cNvSpPr txBox="1">
            <a:spLocks/>
          </p:cNvSpPr>
          <p:nvPr/>
        </p:nvSpPr>
        <p:spPr>
          <a:xfrm>
            <a:off x="457200" y="-1"/>
            <a:ext cx="8229600" cy="9143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Submit your quilt square</a:t>
            </a:r>
          </a:p>
        </p:txBody>
      </p:sp>
      <p:sp>
        <p:nvSpPr>
          <p:cNvPr id="6" name="TextBox 5">
            <a:extLst>
              <a:ext uri="{FF2B5EF4-FFF2-40B4-BE49-F238E27FC236}">
                <a16:creationId xmlns:a16="http://schemas.microsoft.com/office/drawing/2014/main" id="{02BED812-E0CB-DB50-FA8E-134C3163E1FC}"/>
              </a:ext>
            </a:extLst>
          </p:cNvPr>
          <p:cNvSpPr txBox="1"/>
          <p:nvPr/>
        </p:nvSpPr>
        <p:spPr>
          <a:xfrm>
            <a:off x="-30480" y="4905047"/>
            <a:ext cx="4583526" cy="2308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900" b="0" u="none" strike="noStrike" cap="none">
                <a:latin typeface="FS Albert Pro" panose="02000503040000020004" pitchFamily="50" charset="0"/>
                <a:ea typeface="Arial"/>
                <a:cs typeface="Arial"/>
                <a:sym typeface="Arial"/>
              </a:rPr>
              <a:t>Image © Laura Johnson</a:t>
            </a:r>
          </a:p>
        </p:txBody>
      </p:sp>
      <p:pic>
        <p:nvPicPr>
          <p:cNvPr id="6146" name="Picture 2">
            <a:extLst>
              <a:ext uri="{FF2B5EF4-FFF2-40B4-BE49-F238E27FC236}">
                <a16:creationId xmlns:a16="http://schemas.microsoft.com/office/drawing/2014/main" id="{BEA523BF-D736-C017-5A54-D76147E19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398"/>
            <a:ext cx="4251448" cy="42214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0C3484-D679-9301-6A14-33D7576B6827}"/>
              </a:ext>
            </a:extLst>
          </p:cNvPr>
          <p:cNvSpPr txBox="1"/>
          <p:nvPr/>
        </p:nvSpPr>
        <p:spPr>
          <a:xfrm>
            <a:off x="4183380" y="4958403"/>
            <a:ext cx="4358640"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u="none" strike="noStrike" cap="none" dirty="0">
                <a:solidFill>
                  <a:srgbClr val="0B1D5F"/>
                </a:solidFill>
                <a:latin typeface="FS Albert Pro" panose="02000503040000020004" pitchFamily="50" charset="0"/>
                <a:ea typeface="Arial"/>
                <a:cs typeface="Arial"/>
                <a:sym typeface="Arial"/>
              </a:rPr>
              <a:t>Image © https://climatesolutionsquilt.wordpress.com/photo-gallery/</a:t>
            </a:r>
          </a:p>
        </p:txBody>
      </p:sp>
      <p:sp>
        <p:nvSpPr>
          <p:cNvPr id="2" name="TextBox 1">
            <a:extLst>
              <a:ext uri="{FF2B5EF4-FFF2-40B4-BE49-F238E27FC236}">
                <a16:creationId xmlns:a16="http://schemas.microsoft.com/office/drawing/2014/main" id="{8D0B3C57-17AD-E085-9933-976C904D1E49}"/>
              </a:ext>
            </a:extLst>
          </p:cNvPr>
          <p:cNvSpPr txBox="1"/>
          <p:nvPr/>
        </p:nvSpPr>
        <p:spPr>
          <a:xfrm>
            <a:off x="4333002" y="845820"/>
            <a:ext cx="5710158" cy="3477875"/>
          </a:xfrm>
          <a:prstGeom prst="rect">
            <a:avLst/>
          </a:prstGeom>
          <a:noFill/>
        </p:spPr>
        <p:txBody>
          <a:bodyPr wrap="square" lIns="91440" tIns="45720" rIns="91440" bIns="45720" anchor="t">
            <a:spAutoFit/>
          </a:bodyPr>
          <a:lstStyle/>
          <a:p>
            <a:pPr marL="120650" lvl="0" algn="l" rtl="0">
              <a:spcBef>
                <a:spcPts val="0"/>
              </a:spcBef>
              <a:spcAft>
                <a:spcPts val="0"/>
              </a:spcAft>
              <a:buClr>
                <a:srgbClr val="434343"/>
              </a:buClr>
              <a:buSzPts val="1700"/>
            </a:pPr>
            <a:endParaRPr lang="en-GB" sz="2000">
              <a:solidFill>
                <a:schemeClr val="accent4">
                  <a:lumMod val="10000"/>
                </a:schemeClr>
              </a:solidFill>
              <a:latin typeface="FS Albert Pro" panose="02000503040000020004" pitchFamily="50" charset="0"/>
              <a:cs typeface="Arial" panose="020B0604020202020204" pitchFamily="34" charset="0"/>
            </a:endParaRPr>
          </a:p>
          <a:p>
            <a:pPr marL="120650">
              <a:buClr>
                <a:srgbClr val="434343"/>
              </a:buClr>
              <a:buSzPts val="1700"/>
            </a:pPr>
            <a:r>
              <a:rPr lang="en-GB" sz="2400">
                <a:solidFill>
                  <a:schemeClr val="accent4">
                    <a:lumMod val="10000"/>
                  </a:schemeClr>
                </a:solidFill>
                <a:latin typeface="FS Albert Pro" panose="02000503040000020004" pitchFamily="50" charset="0"/>
                <a:cs typeface="Arial"/>
              </a:rPr>
              <a:t>Thank you for being a part of </a:t>
            </a:r>
          </a:p>
          <a:p>
            <a:pPr marL="120650">
              <a:buClr>
                <a:srgbClr val="434343"/>
              </a:buClr>
              <a:buSzPts val="1700"/>
            </a:pPr>
            <a:r>
              <a:rPr lang="en-GB" sz="2400" b="1">
                <a:solidFill>
                  <a:schemeClr val="accent4">
                    <a:lumMod val="10000"/>
                  </a:schemeClr>
                </a:solidFill>
                <a:latin typeface="FS Albert Pro" panose="02000503040000020004" pitchFamily="50" charset="0"/>
                <a:cs typeface="Arial"/>
              </a:rPr>
              <a:t>Rising Heat, Raising Hope</a:t>
            </a:r>
          </a:p>
          <a:p>
            <a:pPr marL="120650">
              <a:buClr>
                <a:srgbClr val="434343"/>
              </a:buClr>
              <a:buSzPts val="1700"/>
            </a:pPr>
            <a:endParaRPr lang="en-GB" sz="2400">
              <a:solidFill>
                <a:schemeClr val="accent4">
                  <a:lumMod val="10000"/>
                </a:schemeClr>
              </a:solidFill>
              <a:latin typeface="FS Albert Pro" panose="02000503040000020004" pitchFamily="50" charset="0"/>
              <a:cs typeface="Arial" panose="020B0604020202020204" pitchFamily="34" charset="0"/>
            </a:endParaRPr>
          </a:p>
          <a:p>
            <a:pPr marL="120650">
              <a:buSzPts val="1700"/>
            </a:pPr>
            <a:r>
              <a:rPr lang="en-GB" sz="1600">
                <a:solidFill>
                  <a:schemeClr val="accent4">
                    <a:lumMod val="10000"/>
                  </a:schemeClr>
                </a:solidFill>
                <a:latin typeface="FS Albert Pro"/>
                <a:cs typeface="Arial"/>
              </a:rPr>
              <a:t>Deadline to submit quilt squares </a:t>
            </a:r>
            <a:r>
              <a:rPr lang="en-GB" sz="1600" b="1">
                <a:solidFill>
                  <a:schemeClr val="accent4">
                    <a:lumMod val="10000"/>
                  </a:schemeClr>
                </a:solidFill>
                <a:latin typeface="FS Albert Pro"/>
                <a:cs typeface="Arial"/>
              </a:rPr>
              <a:t>1 June 2024</a:t>
            </a:r>
          </a:p>
          <a:p>
            <a:pPr marL="120650">
              <a:buSzPts val="1700"/>
            </a:pPr>
            <a:endParaRPr lang="en-GB" sz="1600" b="1">
              <a:solidFill>
                <a:schemeClr val="accent4">
                  <a:lumMod val="10000"/>
                </a:schemeClr>
              </a:solidFill>
              <a:latin typeface="FS Albert Pro" panose="02000503040000020004" pitchFamily="50" charset="0"/>
              <a:cs typeface="Arial"/>
            </a:endParaRPr>
          </a:p>
          <a:p>
            <a:pPr marL="120650">
              <a:buSzPts val="1700"/>
            </a:pPr>
            <a:r>
              <a:rPr lang="en-GB" sz="1200" b="1">
                <a:solidFill>
                  <a:schemeClr val="accent4">
                    <a:lumMod val="10000"/>
                  </a:schemeClr>
                </a:solidFill>
                <a:latin typeface="FS Albert Pro"/>
                <a:cs typeface="Arial"/>
              </a:rPr>
              <a:t>Fabric quilt squares:</a:t>
            </a:r>
          </a:p>
          <a:p>
            <a:pPr marL="120650">
              <a:buSzPts val="1700"/>
            </a:pPr>
            <a:r>
              <a:rPr lang="en-GB" sz="1200">
                <a:solidFill>
                  <a:schemeClr val="accent4">
                    <a:lumMod val="10000"/>
                  </a:schemeClr>
                </a:solidFill>
                <a:latin typeface="FS Albert Pro" panose="02000503040000020004" pitchFamily="50" charset="0"/>
                <a:cs typeface="Arial"/>
              </a:rPr>
              <a:t>Attention Ashley Mackenzie-White</a:t>
            </a:r>
          </a:p>
          <a:p>
            <a:pPr marL="120650">
              <a:buSzPts val="1700"/>
            </a:pPr>
            <a:r>
              <a:rPr lang="en-GB" sz="1200">
                <a:solidFill>
                  <a:schemeClr val="accent4">
                    <a:lumMod val="10000"/>
                  </a:schemeClr>
                </a:solidFill>
                <a:latin typeface="FS Albert Pro" panose="02000503040000020004" pitchFamily="50" charset="0"/>
                <a:cs typeface="Arial"/>
              </a:rPr>
              <a:t>National Museums Scotland</a:t>
            </a:r>
          </a:p>
          <a:p>
            <a:pPr marL="120650">
              <a:buSzPts val="1700"/>
            </a:pPr>
            <a:r>
              <a:rPr lang="en-GB" sz="1200">
                <a:solidFill>
                  <a:schemeClr val="accent4">
                    <a:lumMod val="10000"/>
                  </a:schemeClr>
                </a:solidFill>
                <a:latin typeface="FS Albert Pro" panose="02000503040000020004" pitchFamily="50" charset="0"/>
                <a:cs typeface="Arial"/>
              </a:rPr>
              <a:t>Chambers Street </a:t>
            </a:r>
          </a:p>
          <a:p>
            <a:pPr marL="120650">
              <a:buSzPts val="1700"/>
            </a:pPr>
            <a:r>
              <a:rPr lang="en-GB" sz="1200">
                <a:solidFill>
                  <a:schemeClr val="accent4">
                    <a:lumMod val="10000"/>
                  </a:schemeClr>
                </a:solidFill>
                <a:latin typeface="FS Albert Pro" panose="02000503040000020004" pitchFamily="50" charset="0"/>
                <a:cs typeface="Arial"/>
              </a:rPr>
              <a:t>Edinburgh </a:t>
            </a:r>
          </a:p>
          <a:p>
            <a:pPr marL="120650">
              <a:buClr>
                <a:srgbClr val="434343"/>
              </a:buClr>
              <a:buSzPts val="1700"/>
            </a:pPr>
            <a:br>
              <a:rPr lang="en-GB" sz="1200">
                <a:latin typeface="FS Albert Pro" panose="02000503040000020004" pitchFamily="50" charset="0"/>
                <a:cs typeface="Arial" panose="020B0604020202020204" pitchFamily="34" charset="0"/>
              </a:rPr>
            </a:br>
            <a:r>
              <a:rPr lang="en-GB" sz="1200" b="1">
                <a:solidFill>
                  <a:schemeClr val="accent4">
                    <a:lumMod val="10000"/>
                  </a:schemeClr>
                </a:solidFill>
                <a:latin typeface="FS Albert Pro"/>
                <a:cs typeface="Arial"/>
              </a:rPr>
              <a:t>Paper quilt squares – send your scanned images to:</a:t>
            </a:r>
          </a:p>
          <a:p>
            <a:pPr marL="120650">
              <a:buClr>
                <a:srgbClr val="434343"/>
              </a:buClr>
              <a:buSzPts val="1700"/>
            </a:pPr>
            <a:r>
              <a:rPr lang="en-GB" sz="1200">
                <a:solidFill>
                  <a:srgbClr val="0B1D5F"/>
                </a:solidFill>
                <a:latin typeface="FS Albert Pro" panose="02000503040000020004" pitchFamily="50" charset="0"/>
                <a:cs typeface="Arial"/>
                <a:hlinkClick r:id="rId5">
                  <a:extLst>
                    <a:ext uri="{A12FA001-AC4F-418D-AE19-62706E023703}">
                      <ahyp:hlinkClr xmlns:ahyp="http://schemas.microsoft.com/office/drawing/2018/hyperlinkcolor" val="tx"/>
                    </a:ext>
                  </a:extLst>
                </a:hlinkClick>
              </a:rPr>
              <a:t>schools@nms.ac.uk</a:t>
            </a:r>
            <a:r>
              <a:rPr lang="en-GB" sz="1200">
                <a:solidFill>
                  <a:srgbClr val="0B1D5F"/>
                </a:solidFill>
                <a:latin typeface="FS Albert Pro" panose="02000503040000020004" pitchFamily="50" charset="0"/>
                <a:cs typeface="Arial"/>
              </a:rPr>
              <a:t> </a:t>
            </a:r>
            <a:endParaRPr lang="en-GB" sz="1200">
              <a:solidFill>
                <a:srgbClr val="0B1D5F"/>
              </a:solidFill>
              <a:latin typeface="FS Albert Pro" panose="02000503040000020004" pitchFamily="50" charset="0"/>
            </a:endParaRPr>
          </a:p>
        </p:txBody>
      </p:sp>
    </p:spTree>
    <p:extLst>
      <p:ext uri="{BB962C8B-B14F-4D97-AF65-F5344CB8AC3E}">
        <p14:creationId xmlns:p14="http://schemas.microsoft.com/office/powerpoint/2010/main" val="286831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2" name="Picture 1" descr="A group of colorful pieces of paper&#10;&#10;Description automatically generated">
            <a:extLst>
              <a:ext uri="{FF2B5EF4-FFF2-40B4-BE49-F238E27FC236}">
                <a16:creationId xmlns:a16="http://schemas.microsoft.com/office/drawing/2014/main" id="{AF6F3825-B72F-F22E-CB4F-C6BF2422A4D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253" b="91211" l="3955" r="96777">
                        <a14:foregroundMark x1="96973" y1="91927" x2="74854" y2="89388"/>
                        <a14:foregroundMark x1="74854" y1="89388" x2="60059" y2="90234"/>
                        <a14:foregroundMark x1="60059" y1="90234" x2="10742" y2="85872"/>
                        <a14:foregroundMark x1="10742" y1="85872" x2="5811" y2="77214"/>
                        <a14:foregroundMark x1="5811" y1="77214" x2="4395" y2="24284"/>
                        <a14:foregroundMark x1="4395" y1="24284" x2="11621" y2="18359"/>
                        <a14:foregroundMark x1="11621" y1="18359" x2="91992" y2="12826"/>
                        <a14:foregroundMark x1="91992" y1="12826" x2="93994" y2="22266"/>
                        <a14:foregroundMark x1="93994" y1="22266" x2="96240" y2="88867"/>
                        <a14:foregroundMark x1="96240" y1="88867" x2="96826" y2="91276"/>
                        <a14:foregroundMark x1="5078" y1="85742" x2="3955" y2="24219"/>
                        <a14:foregroundMark x1="3955" y1="24219" x2="7227" y2="18945"/>
                        <a14:foregroundMark x1="54346" y1="63542" x2="54346" y2="64128"/>
                        <a14:foregroundMark x1="54590" y1="63867" x2="54492" y2="57422"/>
                        <a14:foregroundMark x1="54492" y1="63607" x2="48047" y2="65430"/>
                        <a14:foregroundMark x1="48047" y1="65430" x2="47705" y2="63477"/>
                        <a14:foregroundMark x1="21094" y1="46615" x2="20508" y2="50456"/>
                        <a14:foregroundMark x1="55908" y1="47721" x2="55908" y2="59310"/>
                        <a14:foregroundMark x1="51953" y1="40430" x2="31982" y2="41471"/>
                        <a14:foregroundMark x1="31982" y1="41471" x2="26270" y2="40430"/>
                        <a14:foregroundMark x1="81689" y1="71745" x2="79980" y2="71029"/>
                      </a14:backgroundRemoval>
                    </a14:imgEffect>
                  </a14:imgLayer>
                </a14:imgProps>
              </a:ext>
              <a:ext uri="{28A0092B-C50C-407E-A947-70E740481C1C}">
                <a14:useLocalDpi xmlns:a14="http://schemas.microsoft.com/office/drawing/2010/main" val="0"/>
              </a:ext>
            </a:extLst>
          </a:blip>
          <a:srcRect t="8685" b="5140"/>
          <a:stretch/>
        </p:blipFill>
        <p:spPr>
          <a:xfrm rot="10800000">
            <a:off x="342899" y="-18343"/>
            <a:ext cx="8257106" cy="5336654"/>
          </a:xfrm>
          <a:prstGeom prst="rect">
            <a:avLst/>
          </a:prstGeom>
        </p:spPr>
      </p:pic>
      <p:sp>
        <p:nvSpPr>
          <p:cNvPr id="3" name="TextBox 2">
            <a:extLst>
              <a:ext uri="{FF2B5EF4-FFF2-40B4-BE49-F238E27FC236}">
                <a16:creationId xmlns:a16="http://schemas.microsoft.com/office/drawing/2014/main" id="{D33377FE-0C72-A3FA-CF1D-253638DBECD7}"/>
              </a:ext>
            </a:extLst>
          </p:cNvPr>
          <p:cNvSpPr txBox="1"/>
          <p:nvPr/>
        </p:nvSpPr>
        <p:spPr>
          <a:xfrm>
            <a:off x="6529892" y="4884444"/>
            <a:ext cx="4358640"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dirty="0">
                <a:solidFill>
                  <a:srgbClr val="0B1D5F"/>
                </a:solidFill>
                <a:latin typeface="FS Albert Pro" panose="02000503040000020004" pitchFamily="50" charset="0"/>
                <a:ea typeface="Arial"/>
                <a:cs typeface="Arial"/>
                <a:sym typeface="Arial"/>
              </a:rPr>
              <a:t>Quilt squares made in community workshops</a:t>
            </a:r>
            <a:endParaRPr lang="en-GB" sz="700" b="0" u="none" strike="noStrike" cap="none" dirty="0">
              <a:solidFill>
                <a:srgbClr val="0B1D5F"/>
              </a:solidFill>
              <a:latin typeface="FS Albert Pro" panose="02000503040000020004" pitchFamily="50" charset="0"/>
              <a:ea typeface="Arial"/>
              <a:cs typeface="Arial"/>
              <a:sym typeface="Arial"/>
            </a:endParaRPr>
          </a:p>
        </p:txBody>
      </p:sp>
    </p:spTree>
    <p:extLst>
      <p:ext uri="{BB962C8B-B14F-4D97-AF65-F5344CB8AC3E}">
        <p14:creationId xmlns:p14="http://schemas.microsoft.com/office/powerpoint/2010/main" val="4156487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NMS logos White.eps">
            <a:extLst>
              <a:ext uri="{FF2B5EF4-FFF2-40B4-BE49-F238E27FC236}">
                <a16:creationId xmlns:a16="http://schemas.microsoft.com/office/drawing/2014/main" id="{8D1B8D6F-AB8B-C180-DBF2-50AF873EFD1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2C6E479-9C88-672C-94F9-8BDFEFA3FB5E}"/>
              </a:ext>
            </a:extLst>
          </p:cNvPr>
          <p:cNvSpPr/>
          <p:nvPr/>
        </p:nvSpPr>
        <p:spPr>
          <a:xfrm>
            <a:off x="507626" y="1133332"/>
            <a:ext cx="8128748" cy="3785652"/>
          </a:xfrm>
          <a:prstGeom prst="rect">
            <a:avLst/>
          </a:prstGeom>
        </p:spPr>
        <p:txBody>
          <a:bodyPr wrap="square" lIns="91440" tIns="45720" rIns="91440" bIns="45720" anchor="t">
            <a:spAutoFit/>
          </a:bodyPr>
          <a:lstStyle/>
          <a:p>
            <a:pPr algn="ctr"/>
            <a:r>
              <a:rPr lang="en-GB" sz="4400" b="0" i="0" dirty="0">
                <a:solidFill>
                  <a:srgbClr val="FFFFFF"/>
                </a:solidFill>
                <a:effectLst/>
                <a:latin typeface="FS Albert Pro" panose="02000503040000020004" pitchFamily="50" charset="0"/>
              </a:rPr>
              <a:t>Learning resources for schools</a:t>
            </a:r>
            <a:r>
              <a:rPr lang="en-GB" sz="4400" b="1" kern="0" dirty="0">
                <a:latin typeface="FS Albert Pro" panose="02000503040000020004" pitchFamily="50" charset="0"/>
              </a:rPr>
              <a:t>: </a:t>
            </a:r>
          </a:p>
          <a:p>
            <a:pPr algn="ctr"/>
            <a:r>
              <a:rPr lang="en-GB" sz="2800" kern="0" dirty="0">
                <a:latin typeface="FS Albert Pro" panose="02000503040000020004" pitchFamily="50" charset="0"/>
                <a:hlinkClick r:id="rId3">
                  <a:extLst>
                    <a:ext uri="{A12FA001-AC4F-418D-AE19-62706E023703}">
                      <ahyp:hlinkClr xmlns:ahyp="http://schemas.microsoft.com/office/drawing/2018/hyperlinkcolor" val="tx"/>
                    </a:ext>
                  </a:extLst>
                </a:hlinkClick>
              </a:rPr>
              <a:t>www.nms.ac.uk/SchoolsClimate</a:t>
            </a:r>
            <a:r>
              <a:rPr lang="en-GB" sz="4400" kern="0" dirty="0">
                <a:latin typeface="FS Albert Pro" panose="02000503040000020004" pitchFamily="50" charset="0"/>
              </a:rPr>
              <a:t> </a:t>
            </a:r>
          </a:p>
          <a:p>
            <a:pPr algn="ctr"/>
            <a:endParaRPr lang="en-GB" sz="4000" kern="0" dirty="0">
              <a:latin typeface="FS Albert Pro" panose="02000503040000020004" pitchFamily="50" charset="0"/>
            </a:endParaRPr>
          </a:p>
          <a:p>
            <a:r>
              <a:rPr lang="en-GB" sz="2000" dirty="0">
                <a:latin typeface="FS Albert Pro" panose="02000503040000020004" pitchFamily="50" charset="0"/>
              </a:rPr>
              <a:t>Including t</a:t>
            </a:r>
            <a:r>
              <a:rPr lang="en-GB" sz="2000" b="0" i="0" dirty="0">
                <a:effectLst/>
                <a:latin typeface="FS Albert Pro" panose="02000503040000020004" pitchFamily="50" charset="0"/>
              </a:rPr>
              <a:t>hree short films, accompanying teachers’ notes and worksheet exploring the climate emergency, our role and choices surrounding it and how it links to a variety of careers: </a:t>
            </a:r>
            <a:r>
              <a:rPr lang="en-GB" sz="2000" b="0" i="0" dirty="0">
                <a:effectLst/>
                <a:latin typeface="FS Albert Pro" panose="02000503040000020004" pitchFamily="50" charset="0"/>
                <a:hlinkClick r:id="rId4">
                  <a:extLst>
                    <a:ext uri="{A12FA001-AC4F-418D-AE19-62706E023703}">
                      <ahyp:hlinkClr xmlns:ahyp="http://schemas.microsoft.com/office/drawing/2018/hyperlinkcolor" val="tx"/>
                    </a:ext>
                  </a:extLst>
                </a:hlinkClick>
              </a:rPr>
              <a:t>www.nms.ac.uk/ClimateFilms</a:t>
            </a:r>
            <a:endParaRPr lang="en-GB" sz="2000" b="0" i="0" dirty="0">
              <a:effectLst/>
              <a:latin typeface="FS Albert Pro" panose="02000503040000020004" pitchFamily="50" charset="0"/>
            </a:endParaRPr>
          </a:p>
          <a:p>
            <a:endParaRPr lang="en-GB" sz="2000" dirty="0">
              <a:latin typeface="FS Albert Pro" panose="02000503040000020004" pitchFamily="50" charset="0"/>
              <a:cs typeface="Arial" pitchFamily="34" charset="0"/>
            </a:endParaRPr>
          </a:p>
          <a:p>
            <a:endParaRPr lang="en-GB" sz="2000" dirty="0">
              <a:latin typeface="FS Albert Pro" panose="02000503040000020004" pitchFamily="50" charset="0"/>
              <a:cs typeface="Arial" pitchFamily="34" charset="0"/>
            </a:endParaRPr>
          </a:p>
          <a:p>
            <a:pPr algn="ctr"/>
            <a:r>
              <a:rPr lang="en-GB" sz="1200" b="1" dirty="0">
                <a:latin typeface="FS Albert Pro" panose="02000503040000020004" pitchFamily="50" charset="0"/>
                <a:cs typeface="Arial" pitchFamily="34" charset="0"/>
              </a:rPr>
              <a:t>© National Museums Scotland, Scottish Charity, No. SCO11130 </a:t>
            </a:r>
            <a:endParaRPr lang="en-GB" sz="700" b="1" dirty="0">
              <a:latin typeface="FS Albert Pro" panose="02000503040000020004" pitchFamily="50" charset="0"/>
              <a:cs typeface="Arial" pitchFamily="34" charset="0"/>
            </a:endParaRPr>
          </a:p>
        </p:txBody>
      </p:sp>
    </p:spTree>
    <p:extLst>
      <p:ext uri="{BB962C8B-B14F-4D97-AF65-F5344CB8AC3E}">
        <p14:creationId xmlns:p14="http://schemas.microsoft.com/office/powerpoint/2010/main" val="1353210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16"/>
          <p:cNvSpPr>
            <a:spLocks noChangeArrowheads="1"/>
          </p:cNvSpPr>
          <p:nvPr/>
        </p:nvSpPr>
        <p:spPr bwMode="auto">
          <a:xfrm>
            <a:off x="0" y="0"/>
            <a:ext cx="9144000" cy="914400"/>
          </a:xfrm>
          <a:prstGeom prst="rect">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lIns="81624" tIns="40812" rIns="81624" bIns="40812"/>
          <a:lstStyle/>
          <a:p>
            <a:pPr marL="304800" indent="-304800" fontAlgn="base">
              <a:spcBef>
                <a:spcPct val="0"/>
              </a:spcBef>
              <a:spcAft>
                <a:spcPct val="0"/>
              </a:spcAft>
            </a:pPr>
            <a:endParaRPr lang="en-US">
              <a:solidFill>
                <a:srgbClr val="000000"/>
              </a:solidFill>
            </a:endParaRPr>
          </a:p>
        </p:txBody>
      </p:sp>
      <p:pic>
        <p:nvPicPr>
          <p:cNvPr id="8196"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56;g2a8aadedece_0_0">
            <a:extLst>
              <a:ext uri="{FF2B5EF4-FFF2-40B4-BE49-F238E27FC236}">
                <a16:creationId xmlns:a16="http://schemas.microsoft.com/office/drawing/2014/main" id="{ED0B959D-D6B1-2ABA-2B28-A562E979E95D}"/>
              </a:ext>
            </a:extLst>
          </p:cNvPr>
          <p:cNvPicPr preferRelativeResize="0">
            <a:picLocks/>
          </p:cNvPicPr>
          <p:nvPr/>
        </p:nvPicPr>
        <p:blipFill rotWithShape="1">
          <a:blip r:embed="rId4">
            <a:alphaModFix/>
          </a:blip>
          <a:srcRect/>
          <a:stretch/>
        </p:blipFill>
        <p:spPr>
          <a:xfrm>
            <a:off x="0" y="914400"/>
            <a:ext cx="4213077" cy="4229100"/>
          </a:xfrm>
          <a:prstGeom prst="rect">
            <a:avLst/>
          </a:prstGeom>
          <a:noFill/>
          <a:ln>
            <a:noFill/>
          </a:ln>
        </p:spPr>
      </p:pic>
      <p:sp>
        <p:nvSpPr>
          <p:cNvPr id="3" name="TextBox 2">
            <a:extLst>
              <a:ext uri="{FF2B5EF4-FFF2-40B4-BE49-F238E27FC236}">
                <a16:creationId xmlns:a16="http://schemas.microsoft.com/office/drawing/2014/main" id="{3B75AC51-722E-21D8-A1B6-7B786023AC42}"/>
              </a:ext>
            </a:extLst>
          </p:cNvPr>
          <p:cNvSpPr txBox="1"/>
          <p:nvPr/>
        </p:nvSpPr>
        <p:spPr>
          <a:xfrm>
            <a:off x="4417813" y="1098242"/>
            <a:ext cx="4572000" cy="3539430"/>
          </a:xfrm>
          <a:prstGeom prst="rect">
            <a:avLst/>
          </a:prstGeom>
          <a:noFill/>
        </p:spPr>
        <p:txBody>
          <a:bodyPr wrap="square" lIns="91440" tIns="45720" rIns="91440" bIns="45720" rtlCol="0" anchor="t">
            <a:spAutoFit/>
          </a:bodyPr>
          <a:lstStyle/>
          <a:p>
            <a:pPr algn="l" rtl="0" fontAlgn="base"/>
            <a:r>
              <a:rPr lang="en-US" sz="1600" dirty="0">
                <a:solidFill>
                  <a:schemeClr val="accent4">
                    <a:lumMod val="25000"/>
                  </a:schemeClr>
                </a:solidFill>
                <a:latin typeface="FS Albert Pro"/>
                <a:cs typeface="Arial"/>
              </a:rPr>
              <a:t>National</a:t>
            </a:r>
            <a:r>
              <a:rPr lang="en-US" sz="1600" i="0" dirty="0">
                <a:solidFill>
                  <a:schemeClr val="accent4">
                    <a:lumMod val="25000"/>
                  </a:schemeClr>
                </a:solidFill>
                <a:effectLst/>
                <a:latin typeface="FS Albert Pro"/>
                <a:cs typeface="Arial"/>
              </a:rPr>
              <a:t> </a:t>
            </a:r>
            <a:r>
              <a:rPr lang="en-US" sz="1600" dirty="0">
                <a:solidFill>
                  <a:schemeClr val="accent4">
                    <a:lumMod val="25000"/>
                  </a:schemeClr>
                </a:solidFill>
                <a:latin typeface="FS Albert Pro"/>
                <a:cs typeface="Arial"/>
              </a:rPr>
              <a:t>Museums</a:t>
            </a:r>
            <a:r>
              <a:rPr lang="en-US" sz="1600" i="0" dirty="0">
                <a:solidFill>
                  <a:schemeClr val="accent4">
                    <a:lumMod val="25000"/>
                  </a:schemeClr>
                </a:solidFill>
                <a:effectLst/>
                <a:latin typeface="FS Albert Pro"/>
                <a:cs typeface="Arial"/>
              </a:rPr>
              <a:t> </a:t>
            </a:r>
            <a:r>
              <a:rPr lang="en-US" sz="1600" dirty="0">
                <a:solidFill>
                  <a:schemeClr val="accent4">
                    <a:lumMod val="25000"/>
                  </a:schemeClr>
                </a:solidFill>
                <a:latin typeface="FS Albert Pro"/>
                <a:cs typeface="Arial"/>
              </a:rPr>
              <a:t>Scotland</a:t>
            </a:r>
            <a:r>
              <a:rPr lang="en-US" sz="1600" i="0" dirty="0">
                <a:solidFill>
                  <a:schemeClr val="accent4">
                    <a:lumMod val="25000"/>
                  </a:schemeClr>
                </a:solidFill>
                <a:effectLst/>
                <a:latin typeface="FS Albert Pro"/>
                <a:cs typeface="Arial"/>
              </a:rPr>
              <a:t> </a:t>
            </a:r>
            <a:r>
              <a:rPr lang="en-US" sz="1600" b="0" i="0" dirty="0">
                <a:solidFill>
                  <a:schemeClr val="accent4">
                    <a:lumMod val="25000"/>
                  </a:schemeClr>
                </a:solidFill>
                <a:effectLst/>
                <a:latin typeface="FS Albert Pro"/>
                <a:cs typeface="Arial"/>
              </a:rPr>
              <a:t>invites children, families, and communities to join a project focusing on Climate Change for children.  </a:t>
            </a:r>
          </a:p>
          <a:p>
            <a:pPr algn="l"/>
            <a:endParaRPr lang="en-US" sz="1600" b="0" i="0" dirty="0">
              <a:solidFill>
                <a:schemeClr val="accent4">
                  <a:lumMod val="25000"/>
                </a:schemeClr>
              </a:solidFill>
              <a:effectLst/>
              <a:latin typeface="FS Albert Pro" panose="02000503040000020004" pitchFamily="50" charset="0"/>
              <a:cs typeface="Arial" panose="020B0604020202020204" pitchFamily="34" charset="0"/>
            </a:endParaRPr>
          </a:p>
          <a:p>
            <a:r>
              <a:rPr lang="en-US" sz="1600" dirty="0">
                <a:solidFill>
                  <a:schemeClr val="accent4">
                    <a:lumMod val="25000"/>
                  </a:schemeClr>
                </a:solidFill>
                <a:latin typeface="FS Albert Pro"/>
                <a:cs typeface="Arial"/>
              </a:rPr>
              <a:t>You are invited to make panels for a quilt, which will be joined together with other people's by the end of the school year. </a:t>
            </a:r>
          </a:p>
          <a:p>
            <a:pPr fontAlgn="base"/>
            <a:endParaRPr lang="en-US" sz="1600" dirty="0">
              <a:solidFill>
                <a:schemeClr val="accent4">
                  <a:lumMod val="25000"/>
                </a:schemeClr>
              </a:solidFill>
              <a:latin typeface="FS Albert Pro" panose="02000503040000020004" pitchFamily="50" charset="0"/>
              <a:cs typeface="Arial" panose="020B0604020202020204" pitchFamily="34" charset="0"/>
            </a:endParaRPr>
          </a:p>
          <a:p>
            <a:pPr fontAlgn="base"/>
            <a:r>
              <a:rPr lang="en-US" sz="1600" b="0" i="0" dirty="0">
                <a:solidFill>
                  <a:schemeClr val="accent4">
                    <a:lumMod val="25000"/>
                  </a:schemeClr>
                </a:solidFill>
                <a:effectLst/>
                <a:latin typeface="FS Albert Pro"/>
                <a:cs typeface="Arial"/>
              </a:rPr>
              <a:t>Once completed, the</a:t>
            </a:r>
            <a:r>
              <a:rPr lang="en-US" sz="1600" b="1" i="0" dirty="0">
                <a:solidFill>
                  <a:schemeClr val="accent4">
                    <a:lumMod val="25000"/>
                  </a:schemeClr>
                </a:solidFill>
                <a:effectLst/>
                <a:latin typeface="FS Albert Pro"/>
                <a:cs typeface="Arial"/>
              </a:rPr>
              <a:t> Rising Heat, Raising Hope: Our Quilt Project </a:t>
            </a:r>
            <a:r>
              <a:rPr lang="en-US" sz="1600" b="0" i="0" dirty="0">
                <a:solidFill>
                  <a:schemeClr val="accent4">
                    <a:lumMod val="25000"/>
                  </a:schemeClr>
                </a:solidFill>
                <a:effectLst/>
                <a:latin typeface="FS Albert Pro"/>
                <a:cs typeface="Arial"/>
              </a:rPr>
              <a:t>will be </a:t>
            </a:r>
            <a:r>
              <a:rPr lang="en-US" sz="1600" dirty="0">
                <a:solidFill>
                  <a:schemeClr val="accent4">
                    <a:lumMod val="25000"/>
                  </a:schemeClr>
                </a:solidFill>
                <a:latin typeface="FS Albert Pro"/>
                <a:cs typeface="Arial"/>
              </a:rPr>
              <a:t>exhibited</a:t>
            </a:r>
            <a:r>
              <a:rPr lang="en-US" sz="1600" b="0" i="0" dirty="0">
                <a:solidFill>
                  <a:schemeClr val="accent4">
                    <a:lumMod val="25000"/>
                  </a:schemeClr>
                </a:solidFill>
                <a:effectLst/>
                <a:latin typeface="FS Albert Pro"/>
                <a:cs typeface="Arial"/>
              </a:rPr>
              <a:t> in</a:t>
            </a:r>
            <a:r>
              <a:rPr lang="en-US" sz="1600" dirty="0">
                <a:solidFill>
                  <a:schemeClr val="accent4">
                    <a:lumMod val="25000"/>
                  </a:schemeClr>
                </a:solidFill>
                <a:latin typeface="FS Albert Pro"/>
                <a:cs typeface="Arial"/>
              </a:rPr>
              <a:t> the National Museum of Scotland's Learning Centre and online. </a:t>
            </a:r>
            <a:endParaRPr lang="en-US" sz="1600" b="0" i="0" dirty="0">
              <a:solidFill>
                <a:schemeClr val="accent4">
                  <a:lumMod val="25000"/>
                </a:schemeClr>
              </a:solidFill>
              <a:effectLst/>
              <a:latin typeface="FS Albert Pro"/>
              <a:cs typeface="Arial"/>
            </a:endParaRPr>
          </a:p>
          <a:p>
            <a:pPr algn="l" rtl="0" fontAlgn="base"/>
            <a:endParaRPr lang="en-US" sz="1600" b="0" i="0" dirty="0">
              <a:solidFill>
                <a:schemeClr val="accent4">
                  <a:lumMod val="25000"/>
                </a:schemeClr>
              </a:solidFill>
              <a:effectLst/>
              <a:latin typeface="FS Albert Pro" panose="02000503040000020004" pitchFamily="50" charset="0"/>
              <a:cs typeface="Arial" panose="020B0604020202020204" pitchFamily="34" charset="0"/>
            </a:endParaRPr>
          </a:p>
          <a:p>
            <a:pPr fontAlgn="base"/>
            <a:r>
              <a:rPr lang="en-US" sz="1600" dirty="0">
                <a:solidFill>
                  <a:schemeClr val="accent4">
                    <a:lumMod val="25000"/>
                  </a:schemeClr>
                </a:solidFill>
                <a:latin typeface="FS Albert Pro"/>
                <a:cs typeface="Arial"/>
              </a:rPr>
              <a:t>The quilt will give children a voice, to share their views on climate change, and a message of hope. </a:t>
            </a:r>
            <a:endParaRPr lang="en-GB" sz="1600" dirty="0">
              <a:solidFill>
                <a:schemeClr val="accent4">
                  <a:lumMod val="25000"/>
                </a:schemeClr>
              </a:solidFill>
              <a:latin typeface="FS Albert Pro"/>
            </a:endParaRPr>
          </a:p>
        </p:txBody>
      </p:sp>
      <p:sp>
        <p:nvSpPr>
          <p:cNvPr id="4" name="Title 1">
            <a:extLst>
              <a:ext uri="{FF2B5EF4-FFF2-40B4-BE49-F238E27FC236}">
                <a16:creationId xmlns:a16="http://schemas.microsoft.com/office/drawing/2014/main" id="{114E33A1-5A9E-20BB-F0DE-143889676193}"/>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The Quilt Project – What is it?</a:t>
            </a:r>
          </a:p>
        </p:txBody>
      </p:sp>
      <p:sp>
        <p:nvSpPr>
          <p:cNvPr id="6" name="TextBox 5">
            <a:extLst>
              <a:ext uri="{FF2B5EF4-FFF2-40B4-BE49-F238E27FC236}">
                <a16:creationId xmlns:a16="http://schemas.microsoft.com/office/drawing/2014/main" id="{21D2F5C5-10FE-B9EC-8DFF-66B5B1E79E94}"/>
              </a:ext>
            </a:extLst>
          </p:cNvPr>
          <p:cNvSpPr txBox="1"/>
          <p:nvPr/>
        </p:nvSpPr>
        <p:spPr>
          <a:xfrm>
            <a:off x="-119601" y="4728002"/>
            <a:ext cx="4363570" cy="415498"/>
          </a:xfrm>
          <a:prstGeom prst="rect">
            <a:avLst/>
          </a:prstGeom>
          <a:noFill/>
        </p:spPr>
        <p:txBody>
          <a:bodyPr wrap="square">
            <a:spAutoFit/>
          </a:bodyPr>
          <a:lstStyle/>
          <a:p>
            <a:pPr marL="0" marR="0" lvl="0" indent="0" algn="r" rtl="0">
              <a:lnSpc>
                <a:spcPct val="100000"/>
              </a:lnSpc>
              <a:spcBef>
                <a:spcPts val="0"/>
              </a:spcBef>
              <a:spcAft>
                <a:spcPts val="0"/>
              </a:spcAft>
              <a:buClr>
                <a:srgbClr val="000000"/>
              </a:buClr>
              <a:buSzPts val="900"/>
              <a:buFont typeface="Arial"/>
              <a:buNone/>
            </a:pPr>
            <a:r>
              <a:rPr lang="en-GB" sz="700" b="0" i="1" u="none" strike="noStrike" cap="none">
                <a:latin typeface="FS Albert Pro" panose="02000503040000020004" pitchFamily="50" charset="0"/>
                <a:ea typeface="Arial"/>
                <a:cs typeface="Arial"/>
                <a:sym typeface="Arial"/>
              </a:rPr>
              <a:t>Hope. </a:t>
            </a:r>
          </a:p>
          <a:p>
            <a:pPr marL="0" marR="0" lvl="0" indent="0" algn="r" rtl="0">
              <a:lnSpc>
                <a:spcPct val="100000"/>
              </a:lnSpc>
              <a:spcBef>
                <a:spcPts val="0"/>
              </a:spcBef>
              <a:spcAft>
                <a:spcPts val="0"/>
              </a:spcAft>
              <a:buClr>
                <a:srgbClr val="000000"/>
              </a:buClr>
              <a:buSzPts val="900"/>
              <a:buFont typeface="Arial"/>
              <a:buNone/>
            </a:pPr>
            <a:r>
              <a:rPr lang="en-GB" sz="700" b="0" u="none" strike="noStrike" cap="none">
                <a:latin typeface="FS Albert Pro" panose="02000503040000020004" pitchFamily="50" charset="0"/>
                <a:ea typeface="Arial"/>
                <a:cs typeface="Arial"/>
                <a:sym typeface="Arial"/>
              </a:rPr>
              <a:t>Quilt Block responding to Japan’s 2005 Miyagi earthquake and tsunami </a:t>
            </a:r>
          </a:p>
          <a:p>
            <a:pPr marL="0" marR="0" lvl="0" indent="0" algn="r" rtl="0">
              <a:lnSpc>
                <a:spcPct val="100000"/>
              </a:lnSpc>
              <a:spcBef>
                <a:spcPts val="0"/>
              </a:spcBef>
              <a:spcAft>
                <a:spcPts val="0"/>
              </a:spcAft>
              <a:buClr>
                <a:srgbClr val="000000"/>
              </a:buClr>
              <a:buSzPts val="900"/>
              <a:buFont typeface="Arial"/>
              <a:buNone/>
            </a:pPr>
            <a:r>
              <a:rPr lang="en-GB" sz="700" b="0" u="none" strike="noStrike" cap="none">
                <a:latin typeface="FS Albert Pro" panose="02000503040000020004" pitchFamily="50" charset="0"/>
                <a:ea typeface="Arial"/>
                <a:cs typeface="Arial"/>
                <a:sym typeface="Arial"/>
              </a:rPr>
              <a:t>© Karen 2005</a:t>
            </a:r>
          </a:p>
        </p:txBody>
      </p:sp>
    </p:spTree>
    <p:extLst>
      <p:ext uri="{BB962C8B-B14F-4D97-AF65-F5344CB8AC3E}">
        <p14:creationId xmlns:p14="http://schemas.microsoft.com/office/powerpoint/2010/main" val="56298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707B7B26-4699-7991-6FD9-F4D3781B9718}"/>
              </a:ext>
            </a:extLst>
          </p:cNvPr>
          <p:cNvSpPr>
            <a:spLocks noChangeArrowheads="1"/>
          </p:cNvSpPr>
          <p:nvPr/>
        </p:nvSpPr>
        <p:spPr bwMode="auto">
          <a:xfrm>
            <a:off x="0" y="0"/>
            <a:ext cx="9144000" cy="914400"/>
          </a:xfrm>
          <a:prstGeom prst="rect">
            <a:avLst/>
          </a:prstGeom>
          <a:solidFill>
            <a:srgbClr val="0B1D5F"/>
          </a:solidFill>
          <a:ln>
            <a:noFill/>
          </a:ln>
        </p:spPr>
        <p:txBody>
          <a:bodyPr lIns="81624" tIns="40812" rIns="81624" bIns="40812"/>
          <a:lstStyle/>
          <a:p>
            <a:pPr marL="304800" indent="-304800" fontAlgn="base">
              <a:spcBef>
                <a:spcPct val="0"/>
              </a:spcBef>
              <a:spcAft>
                <a:spcPct val="0"/>
              </a:spcAft>
            </a:pPr>
            <a:endParaRPr lang="en-US">
              <a:solidFill>
                <a:srgbClr val="FF0000"/>
              </a:solidFill>
            </a:endParaRPr>
          </a:p>
        </p:txBody>
      </p:sp>
      <p:pic>
        <p:nvPicPr>
          <p:cNvPr id="21508" name="Picture 3" descr="NMS logos 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9973" y="303215"/>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39D7F0E-0EA6-C41A-0250-B9D0A2D23030}"/>
              </a:ext>
            </a:extLst>
          </p:cNvPr>
          <p:cNvSpPr txBox="1"/>
          <p:nvPr/>
        </p:nvSpPr>
        <p:spPr>
          <a:xfrm>
            <a:off x="4328160" y="1087271"/>
            <a:ext cx="4507240" cy="3754874"/>
          </a:xfrm>
          <a:prstGeom prst="rect">
            <a:avLst/>
          </a:prstGeom>
          <a:noFill/>
        </p:spPr>
        <p:txBody>
          <a:bodyPr wrap="square">
            <a:spAutoFit/>
          </a:bodyPr>
          <a:lstStyle/>
          <a:p>
            <a:pPr marL="549275" marR="0" lvl="0" indent="-457200" algn="l" rtl="0">
              <a:lnSpc>
                <a:spcPct val="100000"/>
              </a:lnSpc>
              <a:spcBef>
                <a:spcPts val="0"/>
              </a:spcBef>
              <a:spcAft>
                <a:spcPts val="0"/>
              </a:spcAft>
              <a:buClr>
                <a:srgbClr val="434343"/>
              </a:buClr>
              <a:buSzPts val="2150"/>
              <a:buFont typeface="Wingdings" panose="05000000000000000000" pitchFamily="2" charset="2"/>
              <a:buChar char="q"/>
            </a:pPr>
            <a:r>
              <a:rPr lang="en-GB" sz="1700">
                <a:solidFill>
                  <a:schemeClr val="accent4">
                    <a:lumMod val="10000"/>
                  </a:schemeClr>
                </a:solidFill>
                <a:latin typeface="FS Albert Pro" panose="02000503040000020004" pitchFamily="50" charset="0"/>
                <a:cs typeface="Arial" panose="020B0604020202020204" pitchFamily="34" charset="0"/>
              </a:rPr>
              <a:t>Learn more about climate change and the impacts on children.</a:t>
            </a:r>
            <a:endParaRPr lang="en-GB" sz="1700" i="0" u="none" strike="noStrike" cap="none">
              <a:solidFill>
                <a:schemeClr val="accent4">
                  <a:lumMod val="10000"/>
                </a:schemeClr>
              </a:solidFill>
              <a:latin typeface="FS Albert Pro" panose="02000503040000020004" pitchFamily="50" charset="0"/>
              <a:ea typeface="Arial"/>
              <a:cs typeface="Arial" panose="020B0604020202020204" pitchFamily="34" charset="0"/>
              <a:sym typeface="Arial"/>
            </a:endParaRPr>
          </a:p>
          <a:p>
            <a:pPr marL="285750" marR="0" lvl="0" indent="-285750" algn="l" rtl="0">
              <a:lnSpc>
                <a:spcPct val="100000"/>
              </a:lnSpc>
              <a:spcBef>
                <a:spcPts val="0"/>
              </a:spcBef>
              <a:spcAft>
                <a:spcPts val="0"/>
              </a:spcAft>
              <a:buClr>
                <a:srgbClr val="000000"/>
              </a:buClr>
              <a:buSzPts val="1650"/>
              <a:buFont typeface="Wingdings" panose="05000000000000000000" pitchFamily="2" charset="2"/>
              <a:buChar char="q"/>
            </a:pPr>
            <a:endParaRPr lang="en-GB" sz="1700" i="0" u="none" strike="noStrike" cap="none">
              <a:solidFill>
                <a:schemeClr val="accent4">
                  <a:lumMod val="10000"/>
                </a:schemeClr>
              </a:solidFill>
              <a:latin typeface="FS Albert Pro" panose="02000503040000020004" pitchFamily="50" charset="0"/>
              <a:ea typeface="Arial"/>
              <a:cs typeface="Arial" panose="020B0604020202020204" pitchFamily="34" charset="0"/>
              <a:sym typeface="Arial"/>
            </a:endParaRPr>
          </a:p>
          <a:p>
            <a:pPr marL="549275" indent="-457200">
              <a:buClr>
                <a:srgbClr val="434343"/>
              </a:buClr>
              <a:buSzPts val="2150"/>
              <a:buFont typeface="Wingdings" panose="05000000000000000000" pitchFamily="2" charset="2"/>
              <a:buChar char="q"/>
            </a:pPr>
            <a:r>
              <a:rPr lang="en-GB" sz="1700">
                <a:solidFill>
                  <a:schemeClr val="accent4">
                    <a:lumMod val="10000"/>
                  </a:schemeClr>
                </a:solidFill>
                <a:latin typeface="FS Albert Pro" panose="02000503040000020004" pitchFamily="50" charset="0"/>
                <a:cs typeface="Arial" panose="020B0604020202020204" pitchFamily="34" charset="0"/>
              </a:rPr>
              <a:t>Engage and unite communities in explorations of climate change through art and science.</a:t>
            </a:r>
          </a:p>
          <a:p>
            <a:pPr marL="549275" indent="-457200">
              <a:buClr>
                <a:srgbClr val="434343"/>
              </a:buClr>
              <a:buSzPts val="2150"/>
              <a:buFont typeface="Wingdings" panose="05000000000000000000" pitchFamily="2" charset="2"/>
              <a:buChar char="q"/>
            </a:pPr>
            <a:endParaRPr lang="en-GB" sz="1700">
              <a:solidFill>
                <a:schemeClr val="accent4">
                  <a:lumMod val="10000"/>
                </a:schemeClr>
              </a:solidFill>
              <a:latin typeface="FS Albert Pro" panose="02000503040000020004" pitchFamily="50" charset="0"/>
              <a:cs typeface="Arial" panose="020B0604020202020204" pitchFamily="34" charset="0"/>
            </a:endParaRPr>
          </a:p>
          <a:p>
            <a:pPr marL="549275" marR="0" lvl="0" indent="-457200" algn="l" rtl="0">
              <a:lnSpc>
                <a:spcPct val="100000"/>
              </a:lnSpc>
              <a:spcBef>
                <a:spcPts val="0"/>
              </a:spcBef>
              <a:spcAft>
                <a:spcPts val="0"/>
              </a:spcAft>
              <a:buClr>
                <a:srgbClr val="434343"/>
              </a:buClr>
              <a:buSzPts val="2150"/>
              <a:buFont typeface="Wingdings" panose="05000000000000000000" pitchFamily="2" charset="2"/>
              <a:buChar char="q"/>
            </a:pPr>
            <a:r>
              <a:rPr lang="en-GB" sz="1700">
                <a:solidFill>
                  <a:schemeClr val="accent4">
                    <a:lumMod val="10000"/>
                  </a:schemeClr>
                </a:solidFill>
                <a:latin typeface="FS Albert Pro" panose="02000503040000020004" pitchFamily="50" charset="0"/>
                <a:cs typeface="Arial" panose="020B0604020202020204" pitchFamily="34" charset="0"/>
              </a:rPr>
              <a:t>Empower children to creatively express their concerns regarding climate change.</a:t>
            </a:r>
            <a:r>
              <a:rPr lang="en-GB" sz="1700" i="0" u="none" strike="noStrike" cap="none">
                <a:solidFill>
                  <a:schemeClr val="accent4">
                    <a:lumMod val="10000"/>
                  </a:schemeClr>
                </a:solidFill>
                <a:latin typeface="FS Albert Pro" panose="02000503040000020004" pitchFamily="50" charset="0"/>
                <a:ea typeface="Arial"/>
                <a:cs typeface="Arial" panose="020B0604020202020204" pitchFamily="34" charset="0"/>
                <a:sym typeface="Arial"/>
              </a:rPr>
              <a:t> </a:t>
            </a:r>
          </a:p>
          <a:p>
            <a:pPr marL="549275" marR="0" lvl="0" indent="-457200" algn="l" rtl="0">
              <a:lnSpc>
                <a:spcPct val="100000"/>
              </a:lnSpc>
              <a:spcBef>
                <a:spcPts val="0"/>
              </a:spcBef>
              <a:spcAft>
                <a:spcPts val="0"/>
              </a:spcAft>
              <a:buClr>
                <a:srgbClr val="434343"/>
              </a:buClr>
              <a:buSzPts val="2150"/>
              <a:buFont typeface="Wingdings" panose="05000000000000000000" pitchFamily="2" charset="2"/>
              <a:buChar char="q"/>
            </a:pPr>
            <a:endParaRPr lang="en-GB" sz="1700">
              <a:solidFill>
                <a:schemeClr val="accent4">
                  <a:lumMod val="10000"/>
                </a:schemeClr>
              </a:solidFill>
              <a:latin typeface="FS Albert Pro" panose="02000503040000020004" pitchFamily="50" charset="0"/>
              <a:ea typeface="Arial"/>
              <a:cs typeface="Arial" panose="020B0604020202020204" pitchFamily="34" charset="0"/>
              <a:sym typeface="Arial"/>
            </a:endParaRPr>
          </a:p>
          <a:p>
            <a:pPr marL="549275" marR="0" lvl="0" indent="-457200" algn="l" rtl="0">
              <a:lnSpc>
                <a:spcPct val="100000"/>
              </a:lnSpc>
              <a:spcBef>
                <a:spcPts val="0"/>
              </a:spcBef>
              <a:spcAft>
                <a:spcPts val="0"/>
              </a:spcAft>
              <a:buClr>
                <a:srgbClr val="434343"/>
              </a:buClr>
              <a:buSzPts val="2150"/>
              <a:buFont typeface="Wingdings" panose="05000000000000000000" pitchFamily="2" charset="2"/>
              <a:buChar char="q"/>
            </a:pPr>
            <a:r>
              <a:rPr lang="en-GB" sz="1700" i="0" u="none" strike="noStrike" cap="none">
                <a:solidFill>
                  <a:schemeClr val="accent4">
                    <a:lumMod val="10000"/>
                  </a:schemeClr>
                </a:solidFill>
                <a:latin typeface="FS Albert Pro" panose="02000503040000020004" pitchFamily="50" charset="0"/>
                <a:ea typeface="Arial"/>
                <a:cs typeface="Arial" panose="020B0604020202020204" pitchFamily="34" charset="0"/>
                <a:sym typeface="Arial"/>
              </a:rPr>
              <a:t>Explore the National Museums Scotland collections. </a:t>
            </a:r>
          </a:p>
          <a:p>
            <a:pPr marL="377825" marR="0" lvl="0" indent="-285750" algn="l" rtl="0">
              <a:lnSpc>
                <a:spcPct val="100000"/>
              </a:lnSpc>
              <a:spcBef>
                <a:spcPts val="0"/>
              </a:spcBef>
              <a:spcAft>
                <a:spcPts val="0"/>
              </a:spcAft>
              <a:buClr>
                <a:srgbClr val="434343"/>
              </a:buClr>
              <a:buSzPts val="2150"/>
              <a:buFont typeface="Wingdings" panose="05000000000000000000" pitchFamily="2" charset="2"/>
              <a:buChar char="q"/>
            </a:pPr>
            <a:endParaRPr lang="en-GB" sz="1700" i="0" u="none" strike="noStrike" cap="none">
              <a:solidFill>
                <a:schemeClr val="accent4">
                  <a:lumMod val="10000"/>
                </a:schemeClr>
              </a:solidFill>
              <a:latin typeface="FS Albert Pro" panose="02000503040000020004" pitchFamily="50" charset="0"/>
              <a:cs typeface="Arial" panose="020B0604020202020204" pitchFamily="34" charset="0"/>
            </a:endParaRPr>
          </a:p>
          <a:p>
            <a:pPr marL="549275" marR="0" lvl="0" indent="-457200" algn="l" rtl="0">
              <a:lnSpc>
                <a:spcPct val="100000"/>
              </a:lnSpc>
              <a:spcBef>
                <a:spcPts val="0"/>
              </a:spcBef>
              <a:spcAft>
                <a:spcPts val="0"/>
              </a:spcAft>
              <a:buClr>
                <a:srgbClr val="434343"/>
              </a:buClr>
              <a:buSzPts val="2150"/>
              <a:buFont typeface="Wingdings" panose="05000000000000000000" pitchFamily="2" charset="2"/>
              <a:buChar char="q"/>
            </a:pPr>
            <a:r>
              <a:rPr lang="en-GB" sz="1700">
                <a:solidFill>
                  <a:schemeClr val="accent4">
                    <a:lumMod val="10000"/>
                  </a:schemeClr>
                </a:solidFill>
                <a:latin typeface="FS Albert Pro" panose="02000503040000020004" pitchFamily="50" charset="0"/>
                <a:cs typeface="Arial" panose="020B0604020202020204" pitchFamily="34" charset="0"/>
              </a:rPr>
              <a:t>Promote a message of hope.</a:t>
            </a:r>
            <a:endParaRPr lang="en-GB" sz="1700" i="0" u="none" strike="noStrike" cap="none">
              <a:solidFill>
                <a:schemeClr val="accent4">
                  <a:lumMod val="10000"/>
                </a:schemeClr>
              </a:solidFill>
              <a:latin typeface="FS Albert Pro" panose="02000503040000020004" pitchFamily="50" charset="0"/>
              <a:cs typeface="Arial" panose="020B0604020202020204" pitchFamily="34" charset="0"/>
            </a:endParaRPr>
          </a:p>
        </p:txBody>
      </p:sp>
      <p:sp>
        <p:nvSpPr>
          <p:cNvPr id="5" name="Title 1">
            <a:extLst>
              <a:ext uri="{FF2B5EF4-FFF2-40B4-BE49-F238E27FC236}">
                <a16:creationId xmlns:a16="http://schemas.microsoft.com/office/drawing/2014/main" id="{ABE920CF-E1D4-1364-9D52-5813BA54D9CB}"/>
              </a:ext>
            </a:extLst>
          </p:cNvPr>
          <p:cNvSpPr txBox="1">
            <a:spLocks/>
          </p:cNvSpPr>
          <p:nvPr/>
        </p:nvSpPr>
        <p:spPr>
          <a:xfrm>
            <a:off x="457200" y="-1"/>
            <a:ext cx="8229600" cy="9143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Our Goals – What are they?</a:t>
            </a:r>
          </a:p>
        </p:txBody>
      </p:sp>
      <p:sp>
        <p:nvSpPr>
          <p:cNvPr id="6" name="TextBox 5">
            <a:extLst>
              <a:ext uri="{FF2B5EF4-FFF2-40B4-BE49-F238E27FC236}">
                <a16:creationId xmlns:a16="http://schemas.microsoft.com/office/drawing/2014/main" id="{02BED812-E0CB-DB50-FA8E-134C3163E1FC}"/>
              </a:ext>
            </a:extLst>
          </p:cNvPr>
          <p:cNvSpPr txBox="1"/>
          <p:nvPr/>
        </p:nvSpPr>
        <p:spPr>
          <a:xfrm>
            <a:off x="-30480" y="4905047"/>
            <a:ext cx="4583526" cy="2308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900" b="0" u="none" strike="noStrike" cap="none">
                <a:latin typeface="FS Albert Pro" panose="02000503040000020004" pitchFamily="50" charset="0"/>
                <a:ea typeface="Arial"/>
                <a:cs typeface="Arial"/>
                <a:sym typeface="Arial"/>
              </a:rPr>
              <a:t>Image © Laura Johnson</a:t>
            </a:r>
          </a:p>
        </p:txBody>
      </p:sp>
      <p:sp>
        <p:nvSpPr>
          <p:cNvPr id="9" name="TextBox 8">
            <a:extLst>
              <a:ext uri="{FF2B5EF4-FFF2-40B4-BE49-F238E27FC236}">
                <a16:creationId xmlns:a16="http://schemas.microsoft.com/office/drawing/2014/main" id="{490846B2-23A7-7DF6-5761-40F4F5646D83}"/>
              </a:ext>
            </a:extLst>
          </p:cNvPr>
          <p:cNvSpPr txBox="1"/>
          <p:nvPr/>
        </p:nvSpPr>
        <p:spPr>
          <a:xfrm>
            <a:off x="-53340" y="4929853"/>
            <a:ext cx="4583526"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u="none" strike="noStrike" cap="none">
                <a:latin typeface="FS Albert Pro" panose="02000503040000020004" pitchFamily="50" charset="0"/>
                <a:ea typeface="Arial"/>
                <a:cs typeface="Arial"/>
                <a:sym typeface="Arial"/>
              </a:rPr>
              <a:t>Image © https://climatesolutionsquilt.wordpress.com/photo-gallery/</a:t>
            </a:r>
          </a:p>
        </p:txBody>
      </p:sp>
      <p:pic>
        <p:nvPicPr>
          <p:cNvPr id="7" name="Picture 6" descr="A piece of fabric with a blue square with a blue earth and a tree&#10;&#10;Description automatically generated">
            <a:extLst>
              <a:ext uri="{FF2B5EF4-FFF2-40B4-BE49-F238E27FC236}">
                <a16:creationId xmlns:a16="http://schemas.microsoft.com/office/drawing/2014/main" id="{5B841869-6A17-A12C-B728-E1217ADFF39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575" b="87707" l="10410" r="96440">
                        <a14:foregroundMark x1="9385" y1="23858" x2="38026" y2="26001"/>
                        <a14:foregroundMark x1="38026" y1="26001" x2="74326" y2="25071"/>
                        <a14:foregroundMark x1="74326" y1="25071" x2="90939" y2="25071"/>
                        <a14:foregroundMark x1="90939" y1="25071" x2="90345" y2="82248"/>
                        <a14:foregroundMark x1="90345" y1="82248" x2="19903" y2="85726"/>
                        <a14:foregroundMark x1="19903" y1="85726" x2="12567" y2="75455"/>
                        <a14:foregroundMark x1="12567" y1="75455" x2="10734" y2="24869"/>
                        <a14:foregroundMark x1="10734" y1="24869" x2="10410" y2="24424"/>
                        <a14:foregroundMark x1="45469" y1="24302" x2="56203" y2="23655"/>
                        <a14:foregroundMark x1="56203" y1="23655" x2="58684" y2="23736"/>
                        <a14:foregroundMark x1="96494" y1="26122" x2="93743" y2="84634"/>
                        <a14:foregroundMark x1="19525" y1="34088" x2="76915" y2="29559"/>
                        <a14:foregroundMark x1="76915" y1="29559" x2="76915" y2="29559"/>
                        <a14:foregroundMark x1="50647" y1="28629" x2="50647" y2="28629"/>
                        <a14:foregroundMark x1="48544" y1="28387" x2="59763" y2="28346"/>
                        <a14:foregroundMark x1="59763" y1="28346" x2="62621" y2="28993"/>
                        <a14:foregroundMark x1="15588" y1="29559" x2="20820" y2="38617"/>
                        <a14:foregroundMark x1="20820" y1="38617" x2="44768" y2="40720"/>
                        <a14:foregroundMark x1="44768" y1="40720" x2="69957" y2="36757"/>
                        <a14:foregroundMark x1="69957" y1="36757" x2="79180" y2="32511"/>
                        <a14:foregroundMark x1="79180" y1="32511" x2="79180" y2="32511"/>
                        <a14:foregroundMark x1="33064" y1="35706" x2="59924" y2="37283"/>
                        <a14:foregroundMark x1="18177" y1="40801" x2="29935" y2="46664"/>
                        <a14:foregroundMark x1="29935" y1="46664" x2="18177" y2="44885"/>
                        <a14:foregroundMark x1="18177" y1="44885" x2="23732" y2="53255"/>
                        <a14:foregroundMark x1="23732" y1="53255" x2="20173" y2="66721"/>
                        <a14:foregroundMark x1="20173" y1="66721" x2="33819" y2="60453"/>
                        <a14:foregroundMark x1="33819" y1="60453" x2="33927" y2="60493"/>
                        <a14:foregroundMark x1="16775" y1="39911" x2="21359" y2="39790"/>
                        <a14:foregroundMark x1="44714" y1="28387" x2="50216" y2="30813"/>
                        <a14:foregroundMark x1="18447" y1="69066" x2="29018" y2="65710"/>
                        <a14:foregroundMark x1="29018" y1="65710" x2="35599" y2="61302"/>
                        <a14:foregroundMark x1="11920" y1="87707" x2="14509" y2="86373"/>
                      </a14:backgroundRemoval>
                    </a14:imgEffect>
                  </a14:imgLayer>
                </a14:imgProps>
              </a:ext>
              <a:ext uri="{28A0092B-C50C-407E-A947-70E740481C1C}">
                <a14:useLocalDpi xmlns:a14="http://schemas.microsoft.com/office/drawing/2010/main" val="0"/>
              </a:ext>
            </a:extLst>
          </a:blip>
          <a:srcRect l="6322" t="18840" r="-2160" b="9542"/>
          <a:stretch/>
        </p:blipFill>
        <p:spPr>
          <a:xfrm>
            <a:off x="0" y="722111"/>
            <a:ext cx="4507240" cy="4490845"/>
          </a:xfrm>
          <a:prstGeom prst="rect">
            <a:avLst/>
          </a:prstGeom>
        </p:spPr>
      </p:pic>
    </p:spTree>
    <p:extLst>
      <p:ext uri="{BB962C8B-B14F-4D97-AF65-F5344CB8AC3E}">
        <p14:creationId xmlns:p14="http://schemas.microsoft.com/office/powerpoint/2010/main" val="1519278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6">
            <a:extLst>
              <a:ext uri="{FF2B5EF4-FFF2-40B4-BE49-F238E27FC236}">
                <a16:creationId xmlns:a16="http://schemas.microsoft.com/office/drawing/2014/main" id="{69706C1C-FC04-80F7-EE1E-18FEB8D5D220}"/>
              </a:ext>
            </a:extLst>
          </p:cNvPr>
          <p:cNvSpPr>
            <a:spLocks noChangeArrowheads="1"/>
          </p:cNvSpPr>
          <p:nvPr/>
        </p:nvSpPr>
        <p:spPr bwMode="auto">
          <a:xfrm>
            <a:off x="0" y="0"/>
            <a:ext cx="9144000" cy="914400"/>
          </a:xfrm>
          <a:prstGeom prst="rect">
            <a:avLst/>
          </a:prstGeom>
          <a:solidFill>
            <a:srgbClr val="0070C0"/>
          </a:solidFill>
          <a:ln>
            <a:noFill/>
          </a:ln>
        </p:spPr>
        <p:txBody>
          <a:bodyPr lIns="81624" tIns="40812" rIns="81624" bIns="40812"/>
          <a:lstStyle/>
          <a:p>
            <a:pPr marL="304800" indent="-304800"/>
            <a:endParaRPr lang="en-US">
              <a:solidFill>
                <a:srgbClr val="00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ainting of a landscape with snow and wind turbines&#10;&#10;Description automatically generated">
            <a:extLst>
              <a:ext uri="{FF2B5EF4-FFF2-40B4-BE49-F238E27FC236}">
                <a16:creationId xmlns:a16="http://schemas.microsoft.com/office/drawing/2014/main" id="{00E4EEFE-AD47-7C0F-54C2-D2489F710B3D}"/>
              </a:ext>
            </a:extLst>
          </p:cNvPr>
          <p:cNvPicPr>
            <a:picLocks noChangeAspect="1"/>
          </p:cNvPicPr>
          <p:nvPr/>
        </p:nvPicPr>
        <p:blipFill>
          <a:blip r:embed="rId4"/>
          <a:stretch>
            <a:fillRect/>
          </a:stretch>
        </p:blipFill>
        <p:spPr>
          <a:xfrm>
            <a:off x="1931316" y="910534"/>
            <a:ext cx="5571892" cy="2574032"/>
          </a:xfrm>
          <a:prstGeom prst="rect">
            <a:avLst/>
          </a:prstGeom>
        </p:spPr>
      </p:pic>
      <p:sp>
        <p:nvSpPr>
          <p:cNvPr id="3" name="TextBox 2">
            <a:extLst>
              <a:ext uri="{FF2B5EF4-FFF2-40B4-BE49-F238E27FC236}">
                <a16:creationId xmlns:a16="http://schemas.microsoft.com/office/drawing/2014/main" id="{09205E0D-8BE5-D8B5-1FE5-C8F8932349C7}"/>
              </a:ext>
            </a:extLst>
          </p:cNvPr>
          <p:cNvSpPr txBox="1"/>
          <p:nvPr/>
        </p:nvSpPr>
        <p:spPr>
          <a:xfrm>
            <a:off x="5131054" y="3485588"/>
            <a:ext cx="3744416" cy="1666554"/>
          </a:xfrm>
          <a:prstGeom prst="rect">
            <a:avLst/>
          </a:prstGeom>
        </p:spPr>
        <p:txBody>
          <a:bodyPr vert="horz" lIns="91440" tIns="45720" rIns="91440" bIns="45720" rtlCol="0" anchor="b">
            <a:noAutofit/>
          </a:bodyPr>
          <a:lstStyle/>
          <a:p>
            <a:pPr marL="0" lvl="0" indent="0">
              <a:lnSpc>
                <a:spcPct val="90000"/>
              </a:lnSpc>
              <a:spcBef>
                <a:spcPct val="0"/>
              </a:spcBef>
              <a:spcAft>
                <a:spcPts val="600"/>
              </a:spcAft>
              <a:buClr>
                <a:schemeClr val="dk1"/>
              </a:buClr>
              <a:buSzPts val="1100"/>
            </a:pPr>
            <a:r>
              <a:rPr lang="en-US" sz="1700" b="1">
                <a:solidFill>
                  <a:schemeClr val="accent4">
                    <a:lumMod val="10000"/>
                  </a:schemeClr>
                </a:solidFill>
                <a:latin typeface="FS Albert Pro" panose="02000503040000020004" pitchFamily="50" charset="0"/>
                <a:ea typeface="+mj-ea"/>
                <a:cs typeface="Arial" panose="020B0604020202020204" pitchFamily="34" charset="0"/>
              </a:rPr>
              <a:t>Workshop Artist</a:t>
            </a:r>
            <a:r>
              <a:rPr lang="en-US" sz="1700">
                <a:solidFill>
                  <a:schemeClr val="accent4">
                    <a:lumMod val="10000"/>
                  </a:schemeClr>
                </a:solidFill>
                <a:latin typeface="FS Albert Pro" panose="02000503040000020004" pitchFamily="50" charset="0"/>
                <a:ea typeface="+mj-ea"/>
                <a:cs typeface="Arial" panose="020B0604020202020204" pitchFamily="34" charset="0"/>
              </a:rPr>
              <a:t>: Laura Johnson</a:t>
            </a:r>
          </a:p>
          <a:p>
            <a:pPr marL="0" lvl="0" indent="0">
              <a:lnSpc>
                <a:spcPct val="90000"/>
              </a:lnSpc>
              <a:spcBef>
                <a:spcPct val="0"/>
              </a:spcBef>
              <a:spcAft>
                <a:spcPts val="600"/>
              </a:spcAft>
              <a:buClr>
                <a:schemeClr val="dk1"/>
              </a:buClr>
              <a:buSzPts val="1100"/>
            </a:pPr>
            <a:endParaRPr lang="en-US" sz="1050">
              <a:solidFill>
                <a:schemeClr val="accent4">
                  <a:lumMod val="10000"/>
                </a:schemeClr>
              </a:solidFill>
              <a:latin typeface="FS Albert Pro" panose="02000503040000020004" pitchFamily="50" charset="0"/>
              <a:ea typeface="+mj-ea"/>
              <a:cs typeface="Arial" panose="020B0604020202020204" pitchFamily="34" charset="0"/>
            </a:endParaRPr>
          </a:p>
          <a:p>
            <a:pPr marL="0" lvl="0" indent="0">
              <a:lnSpc>
                <a:spcPct val="90000"/>
              </a:lnSpc>
              <a:spcBef>
                <a:spcPct val="0"/>
              </a:spcBef>
              <a:spcAft>
                <a:spcPts val="600"/>
              </a:spcAft>
            </a:pPr>
            <a:r>
              <a:rPr lang="en-US" sz="1700">
                <a:solidFill>
                  <a:schemeClr val="accent4">
                    <a:lumMod val="10000"/>
                  </a:schemeClr>
                </a:solidFill>
                <a:latin typeface="FS Albert Pro" panose="02000503040000020004" pitchFamily="50" charset="0"/>
                <a:ea typeface="+mj-ea"/>
                <a:cs typeface="Arial" panose="020B0604020202020204" pitchFamily="34" charset="0"/>
              </a:rPr>
              <a:t>Artist &amp; Teacher</a:t>
            </a:r>
          </a:p>
          <a:p>
            <a:pPr marL="0" lvl="0" indent="0">
              <a:lnSpc>
                <a:spcPct val="90000"/>
              </a:lnSpc>
              <a:spcBef>
                <a:spcPct val="0"/>
              </a:spcBef>
              <a:spcAft>
                <a:spcPts val="600"/>
              </a:spcAft>
            </a:pPr>
            <a:r>
              <a:rPr lang="en-US" sz="1700">
                <a:solidFill>
                  <a:schemeClr val="accent4">
                    <a:lumMod val="10000"/>
                  </a:schemeClr>
                </a:solidFill>
                <a:latin typeface="FS Albert Pro" panose="02000503040000020004" pitchFamily="50" charset="0"/>
                <a:ea typeface="+mj-ea"/>
                <a:cs typeface="Arial" panose="020B0604020202020204" pitchFamily="34" charset="0"/>
              </a:rPr>
              <a:t>MSc in Environment &amp; Development</a:t>
            </a:r>
          </a:p>
          <a:p>
            <a:pPr marL="0" lvl="0" indent="0">
              <a:lnSpc>
                <a:spcPct val="90000"/>
              </a:lnSpc>
              <a:spcBef>
                <a:spcPct val="0"/>
              </a:spcBef>
              <a:spcAft>
                <a:spcPts val="600"/>
              </a:spcAft>
              <a:buClr>
                <a:schemeClr val="dk1"/>
              </a:buClr>
              <a:buSzPts val="1100"/>
            </a:pPr>
            <a:r>
              <a:rPr lang="en-US" sz="1700">
                <a:solidFill>
                  <a:schemeClr val="accent4">
                    <a:lumMod val="10000"/>
                  </a:schemeClr>
                </a:solidFill>
                <a:latin typeface="FS Albert Pro" panose="02000503040000020004" pitchFamily="50" charset="0"/>
                <a:ea typeface="+mj-ea"/>
                <a:cs typeface="Arial" panose="020B0604020202020204" pitchFamily="34" charset="0"/>
              </a:rPr>
              <a:t>MFA in Painting &amp; Drawing</a:t>
            </a:r>
          </a:p>
        </p:txBody>
      </p:sp>
      <p:sp>
        <p:nvSpPr>
          <p:cNvPr id="4" name="TextBox 3">
            <a:extLst>
              <a:ext uri="{FF2B5EF4-FFF2-40B4-BE49-F238E27FC236}">
                <a16:creationId xmlns:a16="http://schemas.microsoft.com/office/drawing/2014/main" id="{F01AB40C-008C-36C5-41EB-60021DE36E0E}"/>
              </a:ext>
            </a:extLst>
          </p:cNvPr>
          <p:cNvSpPr txBox="1"/>
          <p:nvPr/>
        </p:nvSpPr>
        <p:spPr>
          <a:xfrm>
            <a:off x="192542" y="3667622"/>
            <a:ext cx="3959531" cy="1872209"/>
          </a:xfrm>
          <a:prstGeom prst="rect">
            <a:avLst/>
          </a:prstGeom>
        </p:spPr>
        <p:txBody>
          <a:bodyPr vert="horz" lIns="91440" tIns="45720" rIns="91440" bIns="45720" rtlCol="0" anchor="t">
            <a:normAutofit/>
          </a:bodyPr>
          <a:lstStyle/>
          <a:p>
            <a:pPr>
              <a:spcBef>
                <a:spcPct val="20000"/>
              </a:spcBef>
              <a:spcAft>
                <a:spcPts val="0"/>
              </a:spcAft>
            </a:pPr>
            <a:r>
              <a:rPr lang="en-US" sz="1700" b="1" kern="1200">
                <a:solidFill>
                  <a:schemeClr val="accent4">
                    <a:lumMod val="10000"/>
                  </a:schemeClr>
                </a:solidFill>
                <a:latin typeface="FS Albert Pro" panose="02000503040000020004" pitchFamily="50" charset="0"/>
                <a:cs typeface="Arial" panose="020B0604020202020204" pitchFamily="34" charset="0"/>
              </a:rPr>
              <a:t>Workshop Scientist:</a:t>
            </a:r>
            <a:r>
              <a:rPr lang="en-US" sz="1700" b="1">
                <a:solidFill>
                  <a:schemeClr val="accent4">
                    <a:lumMod val="10000"/>
                  </a:schemeClr>
                </a:solidFill>
                <a:latin typeface="FS Albert Pro" panose="02000503040000020004" pitchFamily="50" charset="0"/>
                <a:cs typeface="Arial" panose="020B0604020202020204" pitchFamily="34" charset="0"/>
              </a:rPr>
              <a:t> </a:t>
            </a:r>
            <a:r>
              <a:rPr lang="en-US" sz="1700" kern="1200">
                <a:solidFill>
                  <a:schemeClr val="accent4">
                    <a:lumMod val="10000"/>
                  </a:schemeClr>
                </a:solidFill>
                <a:latin typeface="FS Albert Pro" panose="02000503040000020004" pitchFamily="50" charset="0"/>
                <a:cs typeface="Arial" panose="020B0604020202020204" pitchFamily="34" charset="0"/>
              </a:rPr>
              <a:t>Dr Sian Henley</a:t>
            </a:r>
          </a:p>
          <a:p>
            <a:pPr>
              <a:spcBef>
                <a:spcPct val="20000"/>
              </a:spcBef>
              <a:spcAft>
                <a:spcPts val="0"/>
              </a:spcAft>
              <a:buClr>
                <a:schemeClr val="dk1"/>
              </a:buClr>
              <a:buSzPts val="1100"/>
            </a:pPr>
            <a:endParaRPr lang="en-US" sz="1000" kern="1200">
              <a:solidFill>
                <a:schemeClr val="accent4">
                  <a:lumMod val="10000"/>
                </a:schemeClr>
              </a:solidFill>
              <a:latin typeface="FS Albert Pro" panose="02000503040000020004" pitchFamily="50" charset="0"/>
              <a:cs typeface="Arial" panose="020B0604020202020204" pitchFamily="34" charset="0"/>
            </a:endParaRPr>
          </a:p>
          <a:p>
            <a:pPr>
              <a:spcBef>
                <a:spcPct val="20000"/>
              </a:spcBef>
              <a:buClr>
                <a:schemeClr val="dk1"/>
              </a:buClr>
              <a:buSzPts val="1100"/>
            </a:pPr>
            <a:r>
              <a:rPr lang="en-US" sz="1700">
                <a:solidFill>
                  <a:schemeClr val="accent4">
                    <a:lumMod val="10000"/>
                  </a:schemeClr>
                </a:solidFill>
                <a:latin typeface="FS Albert Pro"/>
                <a:cs typeface="Arial"/>
              </a:rPr>
              <a:t>Scientist, Explorer &amp; Teacher</a:t>
            </a:r>
            <a:endParaRPr lang="en-US" sz="1700" kern="1200">
              <a:solidFill>
                <a:schemeClr val="accent4">
                  <a:lumMod val="10000"/>
                </a:schemeClr>
              </a:solidFill>
              <a:latin typeface="FS Albert Pro" panose="02000503040000020004" pitchFamily="50" charset="0"/>
              <a:cs typeface="Arial" panose="020B0604020202020204" pitchFamily="34" charset="0"/>
            </a:endParaRPr>
          </a:p>
          <a:p>
            <a:pPr>
              <a:spcBef>
                <a:spcPct val="20000"/>
              </a:spcBef>
              <a:spcAft>
                <a:spcPts val="0"/>
              </a:spcAft>
              <a:buClr>
                <a:schemeClr val="dk1"/>
              </a:buClr>
              <a:buSzPts val="1100"/>
            </a:pPr>
            <a:r>
              <a:rPr lang="en-US" sz="1700" kern="1200">
                <a:solidFill>
                  <a:schemeClr val="accent4">
                    <a:lumMod val="10000"/>
                  </a:schemeClr>
                </a:solidFill>
                <a:latin typeface="FS Albert Pro" panose="02000503040000020004" pitchFamily="50" charset="0"/>
                <a:cs typeface="Arial" panose="020B0604020202020204" pitchFamily="34" charset="0"/>
              </a:rPr>
              <a:t>Reader in Marine Science </a:t>
            </a:r>
          </a:p>
          <a:p>
            <a:pPr>
              <a:spcBef>
                <a:spcPct val="20000"/>
              </a:spcBef>
              <a:spcAft>
                <a:spcPts val="0"/>
              </a:spcAft>
            </a:pPr>
            <a:r>
              <a:rPr lang="en-US" sz="1700" kern="1200">
                <a:solidFill>
                  <a:schemeClr val="accent4">
                    <a:lumMod val="10000"/>
                  </a:schemeClr>
                </a:solidFill>
                <a:latin typeface="FS Albert Pro" panose="02000503040000020004" pitchFamily="50" charset="0"/>
                <a:cs typeface="Arial" panose="020B0604020202020204" pitchFamily="34" charset="0"/>
              </a:rPr>
              <a:t>University of Edinburgh </a:t>
            </a:r>
          </a:p>
        </p:txBody>
      </p:sp>
      <p:sp>
        <p:nvSpPr>
          <p:cNvPr id="5" name="Title 1">
            <a:extLst>
              <a:ext uri="{FF2B5EF4-FFF2-40B4-BE49-F238E27FC236}">
                <a16:creationId xmlns:a16="http://schemas.microsoft.com/office/drawing/2014/main" id="{A94C38BB-7320-53AA-CBA1-CD5AA35563A1}"/>
              </a:ext>
            </a:extLst>
          </p:cNvPr>
          <p:cNvSpPr txBox="1">
            <a:spLocks/>
          </p:cNvSpPr>
          <p:nvPr/>
        </p:nvSpPr>
        <p:spPr>
          <a:xfrm>
            <a:off x="457200" y="0"/>
            <a:ext cx="8229600" cy="9095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Our team – Who is helping us?</a:t>
            </a:r>
          </a:p>
        </p:txBody>
      </p:sp>
      <p:sp>
        <p:nvSpPr>
          <p:cNvPr id="7" name="TextBox 6">
            <a:extLst>
              <a:ext uri="{FF2B5EF4-FFF2-40B4-BE49-F238E27FC236}">
                <a16:creationId xmlns:a16="http://schemas.microsoft.com/office/drawing/2014/main" id="{287FD361-2AD6-A9C4-775B-02B1C3A96B20}"/>
              </a:ext>
            </a:extLst>
          </p:cNvPr>
          <p:cNvSpPr txBox="1"/>
          <p:nvPr/>
        </p:nvSpPr>
        <p:spPr>
          <a:xfrm>
            <a:off x="1855116" y="3484566"/>
            <a:ext cx="4835244"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i="0">
                <a:solidFill>
                  <a:srgbClr val="0B1D5F"/>
                </a:solidFill>
                <a:effectLst/>
                <a:latin typeface="FS Albert Pro" panose="02000503040000020004" pitchFamily="50" charset="0"/>
              </a:rPr>
              <a:t>Grant funded painting by Natural Environment Research Council (NERC)  on climate impacts on the Arctic. </a:t>
            </a:r>
            <a:r>
              <a:rPr lang="en-GB" sz="700" b="0" u="none" strike="noStrike" cap="none">
                <a:solidFill>
                  <a:srgbClr val="0B1D5F"/>
                </a:solidFill>
                <a:latin typeface="FS Albert Pro" panose="02000503040000020004" pitchFamily="50" charset="0"/>
                <a:ea typeface="Arial"/>
                <a:cs typeface="Arial"/>
                <a:sym typeface="Arial"/>
              </a:rPr>
              <a:t>© Laura Johnson</a:t>
            </a:r>
          </a:p>
        </p:txBody>
      </p:sp>
    </p:spTree>
    <p:extLst>
      <p:ext uri="{BB962C8B-B14F-4D97-AF65-F5344CB8AC3E}">
        <p14:creationId xmlns:p14="http://schemas.microsoft.com/office/powerpoint/2010/main" val="125676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16"/>
          <p:cNvSpPr>
            <a:spLocks noChangeArrowheads="1"/>
          </p:cNvSpPr>
          <p:nvPr/>
        </p:nvSpPr>
        <p:spPr bwMode="auto">
          <a:xfrm>
            <a:off x="0" y="0"/>
            <a:ext cx="9144000" cy="914400"/>
          </a:xfrm>
          <a:prstGeom prst="rect">
            <a:avLst/>
          </a:prstGeom>
          <a:solidFill>
            <a:srgbClr val="9B5AA5"/>
          </a:solidFill>
          <a:ln>
            <a:noFill/>
          </a:ln>
        </p:spPr>
        <p:txBody>
          <a:bodyPr lIns="81624" tIns="40812" rIns="81624" bIns="40812"/>
          <a:lstStyle/>
          <a:p>
            <a:pPr marL="304800" indent="-304800"/>
            <a:endParaRPr lang="en-US">
              <a:solidFill>
                <a:srgbClr val="000000"/>
              </a:solidFill>
            </a:endParaRPr>
          </a:p>
        </p:txBody>
      </p:sp>
      <p:pic>
        <p:nvPicPr>
          <p:cNvPr id="6148"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576" y="1131590"/>
            <a:ext cx="7776864" cy="1600438"/>
          </a:xfrm>
          <a:prstGeom prst="rect">
            <a:avLst/>
          </a:prstGeom>
        </p:spPr>
        <p:txBody>
          <a:bodyPr wrap="square">
            <a:spAutoFit/>
          </a:bodyPr>
          <a:lstStyle/>
          <a:p>
            <a:pPr algn="ctr"/>
            <a:r>
              <a:rPr lang="en-GB" sz="4000" b="1" kern="0">
                <a:latin typeface="+mj-lt"/>
              </a:rPr>
              <a:t>Rising Heat, Raising Hope</a:t>
            </a:r>
          </a:p>
          <a:p>
            <a:pPr algn="ctr"/>
            <a:r>
              <a:rPr lang="en-GB" sz="4000" b="1" kern="0">
                <a:latin typeface="+mj-lt"/>
              </a:rPr>
              <a:t>Climate Change for Kids</a:t>
            </a:r>
          </a:p>
          <a:p>
            <a:endParaRPr lang="en-GB" b="1">
              <a:latin typeface="+mj-lt"/>
              <a:cs typeface="Arial" pitchFamily="34" charset="0"/>
            </a:endParaRPr>
          </a:p>
        </p:txBody>
      </p:sp>
      <p:sp>
        <p:nvSpPr>
          <p:cNvPr id="3" name="Rectangle 2">
            <a:extLst>
              <a:ext uri="{FF2B5EF4-FFF2-40B4-BE49-F238E27FC236}">
                <a16:creationId xmlns:a16="http://schemas.microsoft.com/office/drawing/2014/main" id="{F15518E7-86BB-15D9-931A-45BDD3962F84}"/>
              </a:ext>
            </a:extLst>
          </p:cNvPr>
          <p:cNvSpPr/>
          <p:nvPr/>
        </p:nvSpPr>
        <p:spPr>
          <a:xfrm>
            <a:off x="683568" y="2732028"/>
            <a:ext cx="7776864" cy="1015663"/>
          </a:xfrm>
          <a:prstGeom prst="rect">
            <a:avLst/>
          </a:prstGeom>
        </p:spPr>
        <p:txBody>
          <a:bodyPr wrap="square">
            <a:spAutoFit/>
          </a:bodyPr>
          <a:lstStyle/>
          <a:p>
            <a:pPr algn="ctr"/>
            <a:r>
              <a:rPr lang="en-GB" sz="2000" b="1" kern="0">
                <a:latin typeface="+mj-lt"/>
              </a:rPr>
              <a:t>Our Quilt</a:t>
            </a:r>
          </a:p>
          <a:p>
            <a:pPr algn="ctr"/>
            <a:r>
              <a:rPr lang="en-GB" sz="2000" b="1" kern="0">
                <a:latin typeface="+mj-lt"/>
              </a:rPr>
              <a:t>A guide to contributing to the nationwide art project</a:t>
            </a:r>
          </a:p>
          <a:p>
            <a:endParaRPr lang="en-GB" sz="2000" b="1">
              <a:latin typeface="+mj-lt"/>
              <a:cs typeface="Arial" pitchFamily="34" charset="0"/>
            </a:endParaRPr>
          </a:p>
        </p:txBody>
      </p:sp>
      <p:sp>
        <p:nvSpPr>
          <p:cNvPr id="4" name="TextBox 3">
            <a:extLst>
              <a:ext uri="{FF2B5EF4-FFF2-40B4-BE49-F238E27FC236}">
                <a16:creationId xmlns:a16="http://schemas.microsoft.com/office/drawing/2014/main" id="{51A1C197-9348-4CFA-2B5F-5306EEAD7C60}"/>
              </a:ext>
            </a:extLst>
          </p:cNvPr>
          <p:cNvSpPr txBox="1"/>
          <p:nvPr/>
        </p:nvSpPr>
        <p:spPr>
          <a:xfrm>
            <a:off x="335928" y="4111074"/>
            <a:ext cx="8446122" cy="1015663"/>
          </a:xfrm>
          <a:prstGeom prst="rect">
            <a:avLst/>
          </a:prstGeom>
          <a:noFill/>
        </p:spPr>
        <p:txBody>
          <a:bodyPr wrap="square" lIns="91440" tIns="45720" rIns="91440" bIns="45720" anchor="t">
            <a:spAutoFit/>
          </a:bodyPr>
          <a:lstStyle/>
          <a:p>
            <a:pPr algn="ctr"/>
            <a:r>
              <a:rPr lang="en" sz="1600" dirty="0">
                <a:solidFill>
                  <a:schemeClr val="accent4">
                    <a:lumMod val="10000"/>
                  </a:schemeClr>
                </a:solidFill>
                <a:latin typeface="FS Albert Pro" panose="02000503040000020004" pitchFamily="50" charset="0"/>
                <a:cs typeface="Arial"/>
              </a:rPr>
              <a:t> Learn about the Children’s Climate Risk Index with Dr. Sian Henley</a:t>
            </a:r>
          </a:p>
          <a:p>
            <a:pPr algn="ctr"/>
            <a:r>
              <a:rPr lang="en" sz="1600">
                <a:solidFill>
                  <a:srgbClr val="7030A0"/>
                </a:solidFill>
                <a:latin typeface="FS Albert Pro" panose="02000503040000020004" pitchFamily="50" charset="0"/>
                <a:cs typeface="Arial"/>
              </a:rPr>
              <a:t>Watch the </a:t>
            </a:r>
            <a:r>
              <a:rPr lang="en" sz="1600" dirty="0">
                <a:solidFill>
                  <a:srgbClr val="7030A0"/>
                </a:solidFill>
                <a:latin typeface="FS Albert Pro" panose="02000503040000020004" pitchFamily="50" charset="0"/>
                <a:cs typeface="Arial"/>
              </a:rPr>
              <a:t>video</a:t>
            </a:r>
          </a:p>
          <a:p>
            <a:pPr algn="ctr"/>
            <a:r>
              <a:rPr lang="en-GB" sz="1400" dirty="0">
                <a:solidFill>
                  <a:srgbClr val="7030A0"/>
                </a:solidFill>
                <a:latin typeface="FS Albert Pro"/>
                <a:hlinkClick r:id="rId4">
                  <a:extLst>
                    <a:ext uri="{A12FA001-AC4F-418D-AE19-62706E023703}">
                      <ahyp:hlinkClr xmlns:ahyp="http://schemas.microsoft.com/office/drawing/2018/hyperlinkcolor" val="tx"/>
                    </a:ext>
                  </a:extLst>
                </a:hlinkClick>
              </a:rPr>
              <a:t>Digital schools sessions | National Museums Scotland (nms.ac.uk)</a:t>
            </a:r>
            <a:endParaRPr lang="en-GB" sz="1400" dirty="0">
              <a:solidFill>
                <a:srgbClr val="7030A0"/>
              </a:solidFill>
              <a:latin typeface="FS Albert Pro"/>
            </a:endParaRPr>
          </a:p>
          <a:p>
            <a:pPr algn="ctr"/>
            <a:r>
              <a:rPr lang="en-GB" sz="1400" dirty="0">
                <a:solidFill>
                  <a:schemeClr val="accent4">
                    <a:lumMod val="10000"/>
                  </a:schemeClr>
                </a:solidFill>
                <a:latin typeface="FS Albert Pro"/>
                <a:cs typeface="Arial"/>
              </a:rPr>
              <a:t>nms.ac.uk/</a:t>
            </a:r>
            <a:r>
              <a:rPr lang="en-GB" sz="1400" dirty="0" err="1">
                <a:solidFill>
                  <a:schemeClr val="accent4">
                    <a:lumMod val="10000"/>
                  </a:schemeClr>
                </a:solidFill>
                <a:latin typeface="FS Albert Pro"/>
                <a:cs typeface="Arial"/>
              </a:rPr>
              <a:t>SchoolsClimateChange</a:t>
            </a:r>
            <a:endParaRPr lang="en-GB" sz="1400" dirty="0">
              <a:solidFill>
                <a:schemeClr val="accent4">
                  <a:lumMod val="10000"/>
                </a:schemeClr>
              </a:solidFill>
              <a:latin typeface="FS Albert Pro" panose="02000503040000020004" pitchFamily="50" charset="0"/>
              <a:cs typeface="Arial"/>
            </a:endParaRPr>
          </a:p>
        </p:txBody>
      </p:sp>
      <p:sp>
        <p:nvSpPr>
          <p:cNvPr id="5" name="Title 1">
            <a:extLst>
              <a:ext uri="{FF2B5EF4-FFF2-40B4-BE49-F238E27FC236}">
                <a16:creationId xmlns:a16="http://schemas.microsoft.com/office/drawing/2014/main" id="{63A1235B-FB5F-FF2E-3E3D-11E5DDD7B200}"/>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Climate Change – What is it? </a:t>
            </a:r>
          </a:p>
        </p:txBody>
      </p:sp>
      <p:sp>
        <p:nvSpPr>
          <p:cNvPr id="7" name="TextBox 6">
            <a:extLst>
              <a:ext uri="{FF2B5EF4-FFF2-40B4-BE49-F238E27FC236}">
                <a16:creationId xmlns:a16="http://schemas.microsoft.com/office/drawing/2014/main" id="{3EC03974-8118-4FB2-1931-5D80ADC56B6B}"/>
              </a:ext>
            </a:extLst>
          </p:cNvPr>
          <p:cNvSpPr txBox="1"/>
          <p:nvPr/>
        </p:nvSpPr>
        <p:spPr>
          <a:xfrm>
            <a:off x="2145323" y="923525"/>
            <a:ext cx="4572000" cy="230832"/>
          </a:xfrm>
          <a:prstGeom prst="rect">
            <a:avLst/>
          </a:prstGeom>
          <a:noFill/>
        </p:spPr>
        <p:txBody>
          <a:bodyPr wrap="square">
            <a:spAutoFit/>
          </a:bodyPr>
          <a:lstStyle/>
          <a:p>
            <a:pPr marL="0" lvl="0" indent="0" rtl="0">
              <a:spcBef>
                <a:spcPts val="0"/>
              </a:spcBef>
              <a:spcAft>
                <a:spcPts val="0"/>
              </a:spcAft>
              <a:buNone/>
            </a:pPr>
            <a:r>
              <a:rPr lang="en-GB" sz="900">
                <a:solidFill>
                  <a:schemeClr val="accent4">
                    <a:lumMod val="10000"/>
                  </a:schemeClr>
                </a:solidFill>
                <a:latin typeface="FS Albert Pro" panose="02000503040000020004" pitchFamily="50" charset="0"/>
                <a:cs typeface="Arial" panose="020B0604020202020204" pitchFamily="34" charset="0"/>
              </a:rPr>
              <a:t>© UNICEF</a:t>
            </a:r>
          </a:p>
        </p:txBody>
      </p:sp>
      <p:pic>
        <p:nvPicPr>
          <p:cNvPr id="8" name="Picture 7" descr="A map of the world with different shades of purple&#10;&#10;Description automatically generated">
            <a:extLst>
              <a:ext uri="{FF2B5EF4-FFF2-40B4-BE49-F238E27FC236}">
                <a16:creationId xmlns:a16="http://schemas.microsoft.com/office/drawing/2014/main" id="{D53A32EA-3F40-505E-F716-DB6DF488885F}"/>
              </a:ext>
            </a:extLst>
          </p:cNvPr>
          <p:cNvPicPr>
            <a:picLocks noChangeAspect="1"/>
          </p:cNvPicPr>
          <p:nvPr/>
        </p:nvPicPr>
        <p:blipFill>
          <a:blip r:embed="rId5"/>
          <a:stretch>
            <a:fillRect/>
          </a:stretch>
        </p:blipFill>
        <p:spPr>
          <a:xfrm>
            <a:off x="1941978" y="932447"/>
            <a:ext cx="5410440" cy="3178343"/>
          </a:xfrm>
          <a:prstGeom prst="rect">
            <a:avLst/>
          </a:prstGeom>
        </p:spPr>
      </p:pic>
    </p:spTree>
    <p:extLst>
      <p:ext uri="{BB962C8B-B14F-4D97-AF65-F5344CB8AC3E}">
        <p14:creationId xmlns:p14="http://schemas.microsoft.com/office/powerpoint/2010/main" val="26133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16">
            <a:extLst>
              <a:ext uri="{FF2B5EF4-FFF2-40B4-BE49-F238E27FC236}">
                <a16:creationId xmlns:a16="http://schemas.microsoft.com/office/drawing/2014/main" id="{0FA7C75B-8CC7-F459-ABB5-1AB56A2D21BB}"/>
              </a:ext>
            </a:extLst>
          </p:cNvPr>
          <p:cNvSpPr>
            <a:spLocks noChangeArrowheads="1"/>
          </p:cNvSpPr>
          <p:nvPr/>
        </p:nvSpPr>
        <p:spPr bwMode="auto">
          <a:xfrm>
            <a:off x="0" y="0"/>
            <a:ext cx="9144000" cy="914400"/>
          </a:xfrm>
          <a:prstGeom prst="rect">
            <a:avLst/>
          </a:prstGeom>
          <a:solidFill>
            <a:srgbClr val="0B1D5F"/>
          </a:solidFill>
          <a:ln>
            <a:noFill/>
          </a:ln>
        </p:spPr>
        <p:txBody>
          <a:bodyPr lIns="81624" tIns="40812" rIns="81624" bIns="40812"/>
          <a:lstStyle/>
          <a:p>
            <a:pPr marL="304800" indent="-304800" fontAlgn="base">
              <a:spcBef>
                <a:spcPct val="0"/>
              </a:spcBef>
              <a:spcAft>
                <a:spcPct val="0"/>
              </a:spcAft>
            </a:pPr>
            <a:endParaRPr lang="en-US">
              <a:solidFill>
                <a:srgbClr val="FF0000"/>
              </a:solidFill>
            </a:endParaRPr>
          </a:p>
        </p:txBody>
      </p:sp>
      <p:pic>
        <p:nvPicPr>
          <p:cNvPr id="21508" name="Picture 3" descr="NMS logos 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9973" y="303215"/>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BE920CF-E1D4-1364-9D52-5813BA54D9CB}"/>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Meet the artist!</a:t>
            </a:r>
          </a:p>
        </p:txBody>
      </p:sp>
      <p:pic>
        <p:nvPicPr>
          <p:cNvPr id="4" name="Picture 3" descr="A person standing on a path with trees in the background&#10;&#10;Description automatically generated">
            <a:extLst>
              <a:ext uri="{FF2B5EF4-FFF2-40B4-BE49-F238E27FC236}">
                <a16:creationId xmlns:a16="http://schemas.microsoft.com/office/drawing/2014/main" id="{84DACB1F-E32C-D4B1-EEFA-0DCAE0D88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4400"/>
            <a:ext cx="2495355" cy="4242675"/>
          </a:xfrm>
          <a:prstGeom prst="rect">
            <a:avLst/>
          </a:prstGeom>
        </p:spPr>
      </p:pic>
      <p:sp>
        <p:nvSpPr>
          <p:cNvPr id="6" name="TextBox 5">
            <a:extLst>
              <a:ext uri="{FF2B5EF4-FFF2-40B4-BE49-F238E27FC236}">
                <a16:creationId xmlns:a16="http://schemas.microsoft.com/office/drawing/2014/main" id="{AC9CBA98-6F90-6DE1-F7B7-42C356B4B415}"/>
              </a:ext>
            </a:extLst>
          </p:cNvPr>
          <p:cNvSpPr txBox="1"/>
          <p:nvPr/>
        </p:nvSpPr>
        <p:spPr>
          <a:xfrm>
            <a:off x="2683371" y="1081356"/>
            <a:ext cx="4920200" cy="600164"/>
          </a:xfrm>
          <a:prstGeom prst="rect">
            <a:avLst/>
          </a:prstGeom>
          <a:noFill/>
        </p:spPr>
        <p:txBody>
          <a:bodyPr wrap="square" lIns="91440" tIns="45720" rIns="91440" bIns="45720" anchor="t">
            <a:spAutoFit/>
          </a:bodyPr>
          <a:lstStyle/>
          <a:p>
            <a:r>
              <a:rPr lang="en-GB" sz="1100">
                <a:solidFill>
                  <a:schemeClr val="accent4">
                    <a:lumMod val="10000"/>
                  </a:schemeClr>
                </a:solidFill>
                <a:effectLst/>
                <a:latin typeface="FS Albert Pro"/>
                <a:ea typeface="Calibri" panose="020F0502020204030204" pitchFamily="34" charset="0"/>
                <a:cs typeface="Arial"/>
              </a:rPr>
              <a:t>Hi I’m Laura!</a:t>
            </a:r>
          </a:p>
          <a:p>
            <a:endParaRPr lang="en-GB" sz="1100">
              <a:solidFill>
                <a:schemeClr val="accent4">
                  <a:lumMod val="10000"/>
                </a:schemeClr>
              </a:solidFill>
              <a:latin typeface="FS Albert Pro" panose="02000503040000020004" pitchFamily="50" charset="0"/>
              <a:ea typeface="Calibri" panose="020F0502020204030204" pitchFamily="34" charset="0"/>
              <a:cs typeface="Arial" panose="020B0604020202020204" pitchFamily="34" charset="0"/>
            </a:endParaRPr>
          </a:p>
          <a:p>
            <a:r>
              <a:rPr lang="en-GB" sz="1100">
                <a:solidFill>
                  <a:schemeClr val="accent4">
                    <a:lumMod val="10000"/>
                  </a:schemeClr>
                </a:solidFill>
                <a:effectLst/>
                <a:latin typeface="FS Albert Pro"/>
                <a:ea typeface="Calibri" panose="020F0502020204030204" pitchFamily="34" charset="0"/>
                <a:cs typeface="Arial"/>
              </a:rPr>
              <a:t>I am an artist, licensed art teacher, environmental activist and social scientist. </a:t>
            </a:r>
          </a:p>
        </p:txBody>
      </p:sp>
      <p:sp>
        <p:nvSpPr>
          <p:cNvPr id="2" name="TextBox 1">
            <a:extLst>
              <a:ext uri="{FF2B5EF4-FFF2-40B4-BE49-F238E27FC236}">
                <a16:creationId xmlns:a16="http://schemas.microsoft.com/office/drawing/2014/main" id="{BF732822-1878-FDE7-15BF-2041BC9332FA}"/>
              </a:ext>
            </a:extLst>
          </p:cNvPr>
          <p:cNvSpPr txBox="1"/>
          <p:nvPr/>
        </p:nvSpPr>
        <p:spPr>
          <a:xfrm>
            <a:off x="-11526" y="4957020"/>
            <a:ext cx="4583526"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u="none" strike="noStrike" cap="none">
                <a:latin typeface="FS Albert Pro" panose="02000503040000020004" pitchFamily="50" charset="0"/>
                <a:ea typeface="Arial"/>
                <a:cs typeface="Arial"/>
                <a:sym typeface="Arial"/>
              </a:rPr>
              <a:t>Image © Laura Johnson</a:t>
            </a:r>
          </a:p>
        </p:txBody>
      </p:sp>
      <p:sp>
        <p:nvSpPr>
          <p:cNvPr id="8" name="TextBox 7">
            <a:extLst>
              <a:ext uri="{FF2B5EF4-FFF2-40B4-BE49-F238E27FC236}">
                <a16:creationId xmlns:a16="http://schemas.microsoft.com/office/drawing/2014/main" id="{95C2A139-7353-7D4D-4BA6-149245A7D78D}"/>
              </a:ext>
            </a:extLst>
          </p:cNvPr>
          <p:cNvSpPr txBox="1"/>
          <p:nvPr/>
        </p:nvSpPr>
        <p:spPr>
          <a:xfrm>
            <a:off x="6883108" y="4267096"/>
            <a:ext cx="4583526" cy="200055"/>
          </a:xfrm>
          <a:prstGeom prst="rect">
            <a:avLst/>
          </a:prstGeom>
          <a:noFill/>
        </p:spPr>
        <p:txBody>
          <a:bodyPr wrap="square" lIns="91440" tIns="45720" rIns="91440" bIns="45720" anchor="t">
            <a:spAutoFit/>
          </a:bodyPr>
          <a:lstStyle/>
          <a:p>
            <a:pPr>
              <a:buClr>
                <a:srgbClr val="000000"/>
              </a:buClr>
              <a:buSzPts val="900"/>
            </a:pPr>
            <a:r>
              <a:rPr lang="en-GB" sz="700">
                <a:solidFill>
                  <a:schemeClr val="accent4">
                    <a:lumMod val="10000"/>
                  </a:schemeClr>
                </a:solidFill>
                <a:latin typeface="FS Albert Pro"/>
                <a:ea typeface="Arial"/>
                <a:cs typeface="Arial"/>
                <a:sym typeface="Arial"/>
              </a:rPr>
              <a:t>Quilt square by</a:t>
            </a:r>
            <a:r>
              <a:rPr lang="en-GB" sz="700" b="0" u="none" strike="noStrike" cap="none">
                <a:solidFill>
                  <a:schemeClr val="accent4">
                    <a:lumMod val="10000"/>
                  </a:schemeClr>
                </a:solidFill>
                <a:latin typeface="FS Albert Pro"/>
                <a:ea typeface="Arial"/>
                <a:cs typeface="Arial"/>
                <a:sym typeface="Arial"/>
              </a:rPr>
              <a:t> Laura Johnson</a:t>
            </a:r>
            <a:endParaRPr lang="en-GB" sz="700" b="0" u="none" strike="noStrike" cap="none">
              <a:solidFill>
                <a:schemeClr val="accent4">
                  <a:lumMod val="10000"/>
                </a:schemeClr>
              </a:solidFill>
              <a:latin typeface="FS Albert Pro"/>
              <a:ea typeface="Arial"/>
              <a:cs typeface="Arial"/>
            </a:endParaRPr>
          </a:p>
        </p:txBody>
      </p:sp>
      <p:sp>
        <p:nvSpPr>
          <p:cNvPr id="9" name="TextBox 8">
            <a:extLst>
              <a:ext uri="{FF2B5EF4-FFF2-40B4-BE49-F238E27FC236}">
                <a16:creationId xmlns:a16="http://schemas.microsoft.com/office/drawing/2014/main" id="{7DC5A95D-7C7B-5B50-4010-895C83308BE1}"/>
              </a:ext>
            </a:extLst>
          </p:cNvPr>
          <p:cNvSpPr txBox="1"/>
          <p:nvPr/>
        </p:nvSpPr>
        <p:spPr>
          <a:xfrm>
            <a:off x="280869" y="5249415"/>
            <a:ext cx="4583526" cy="20005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900"/>
              <a:buFont typeface="Arial"/>
              <a:buNone/>
            </a:pPr>
            <a:r>
              <a:rPr lang="en-GB" sz="700" b="0" u="none" strike="noStrike" cap="none">
                <a:latin typeface="FS Albert Pro" panose="02000503040000020004" pitchFamily="50" charset="0"/>
                <a:ea typeface="Arial"/>
                <a:cs typeface="Arial"/>
                <a:sym typeface="Arial"/>
              </a:rPr>
              <a:t>Image © Laura Johnson</a:t>
            </a:r>
          </a:p>
        </p:txBody>
      </p:sp>
      <p:sp>
        <p:nvSpPr>
          <p:cNvPr id="10" name="TextBox 9">
            <a:extLst>
              <a:ext uri="{FF2B5EF4-FFF2-40B4-BE49-F238E27FC236}">
                <a16:creationId xmlns:a16="http://schemas.microsoft.com/office/drawing/2014/main" id="{BDA9D7AA-3163-F7AF-659A-0E1481FF9D3F}"/>
              </a:ext>
            </a:extLst>
          </p:cNvPr>
          <p:cNvSpPr txBox="1"/>
          <p:nvPr/>
        </p:nvSpPr>
        <p:spPr>
          <a:xfrm>
            <a:off x="2683370" y="1406977"/>
            <a:ext cx="4202503" cy="3462486"/>
          </a:xfrm>
          <a:prstGeom prst="rect">
            <a:avLst/>
          </a:prstGeom>
          <a:noFill/>
        </p:spPr>
        <p:txBody>
          <a:bodyPr wrap="square" lIns="91440" tIns="45720" rIns="91440" bIns="45720" anchor="t">
            <a:spAutoFit/>
          </a:bodyPr>
          <a:lstStyle/>
          <a:p>
            <a:endParaRPr lang="en-GB" sz="1100">
              <a:solidFill>
                <a:schemeClr val="accent4">
                  <a:lumMod val="10000"/>
                </a:schemeClr>
              </a:solidFill>
              <a:effectLst/>
              <a:latin typeface="FS Albert Pro"/>
              <a:ea typeface="Calibri" panose="020F0502020204030204" pitchFamily="34" charset="0"/>
              <a:cs typeface="Arial"/>
            </a:endParaRPr>
          </a:p>
          <a:p>
            <a:endParaRPr lang="en-GB" sz="1100">
              <a:solidFill>
                <a:schemeClr val="accent4">
                  <a:lumMod val="10000"/>
                </a:schemeClr>
              </a:solidFill>
              <a:effectLst/>
              <a:latin typeface="FS Albert Pro"/>
              <a:ea typeface="Calibri" panose="020F0502020204030204" pitchFamily="34" charset="0"/>
              <a:cs typeface="Arial"/>
            </a:endParaRPr>
          </a:p>
          <a:p>
            <a:pPr>
              <a:spcAft>
                <a:spcPts val="1200"/>
              </a:spcAft>
            </a:pPr>
            <a:r>
              <a:rPr lang="en-GB" sz="1100">
                <a:solidFill>
                  <a:schemeClr val="accent4">
                    <a:lumMod val="10000"/>
                  </a:schemeClr>
                </a:solidFill>
                <a:effectLst/>
                <a:latin typeface="FS Albert Pro"/>
                <a:ea typeface="Calibri" panose="020F0502020204030204" pitchFamily="34" charset="0"/>
                <a:cs typeface="Arial"/>
              </a:rPr>
              <a:t>I am passionate about working with children to raise their voices through the visual arts. I feel the arts are an effective vehicle for children of all ages to share their concerns globally on subjects that affect them. For example, climate change impacts almost every single child on earth, and all humans should pay attention to children's thoughts on that. I believe our children's climate quilt can help highlight participants' views across cultures and borders through its quiet visual power.</a:t>
            </a:r>
            <a:br>
              <a:rPr lang="en-GB" sz="1100">
                <a:effectLst/>
                <a:latin typeface="FS Albert Pro" panose="02000503040000020004" pitchFamily="50" charset="0"/>
                <a:ea typeface="Calibri" panose="020F0502020204030204" pitchFamily="34" charset="0"/>
                <a:cs typeface="Arial" panose="020B0604020202020204" pitchFamily="34" charset="0"/>
              </a:rPr>
            </a:br>
            <a:br>
              <a:rPr lang="en-GB" sz="1100">
                <a:effectLst/>
                <a:latin typeface="FS Albert Pro" panose="02000503040000020004" pitchFamily="50" charset="0"/>
                <a:ea typeface="Calibri" panose="020F0502020204030204" pitchFamily="34" charset="0"/>
                <a:cs typeface="Arial" panose="020B0604020202020204" pitchFamily="34" charset="0"/>
              </a:rPr>
            </a:br>
            <a:r>
              <a:rPr lang="en-GB" sz="1100">
                <a:solidFill>
                  <a:schemeClr val="accent4">
                    <a:lumMod val="10000"/>
                  </a:schemeClr>
                </a:solidFill>
                <a:effectLst/>
                <a:latin typeface="FS Albert Pro"/>
                <a:ea typeface="Calibri" panose="020F0502020204030204" pitchFamily="34" charset="0"/>
                <a:cs typeface="Arial"/>
              </a:rPr>
              <a:t>I have a Master in Fine Arts (MFA) in Painting and Drawing. I also have a Masters of Science (MSc) in Environment and Development from the University of Edinburgh. </a:t>
            </a:r>
          </a:p>
          <a:p>
            <a:r>
              <a:rPr lang="en-GB" sz="1100">
                <a:solidFill>
                  <a:schemeClr val="accent4">
                    <a:lumMod val="10000"/>
                  </a:schemeClr>
                </a:solidFill>
                <a:effectLst/>
                <a:latin typeface="FS Albert Pro"/>
                <a:ea typeface="Calibri" panose="020F0502020204030204" pitchFamily="34" charset="0"/>
                <a:cs typeface="Arial"/>
              </a:rPr>
              <a:t>In my free time, in addition to painting and environmental activism, I enjoy racing sailboats, running, hiking, yoga and meditation.</a:t>
            </a:r>
            <a:br>
              <a:rPr lang="en-GB" sz="1100">
                <a:effectLst/>
                <a:latin typeface="FS Albert Pro" panose="02000503040000020004" pitchFamily="50" charset="0"/>
                <a:ea typeface="Calibri" panose="020F0502020204030204" pitchFamily="34" charset="0"/>
                <a:cs typeface="Arial" panose="020B0604020202020204" pitchFamily="34" charset="0"/>
              </a:rPr>
            </a:br>
            <a:br>
              <a:rPr lang="en-GB" sz="1100">
                <a:effectLst/>
                <a:latin typeface="FS Albert Pro" panose="02000503040000020004" pitchFamily="50" charset="0"/>
                <a:ea typeface="Calibri" panose="020F0502020204030204" pitchFamily="34" charset="0"/>
                <a:cs typeface="Arial" panose="020B0604020202020204" pitchFamily="34" charset="0"/>
              </a:rPr>
            </a:br>
            <a:r>
              <a:rPr lang="en-GB" sz="1100">
                <a:solidFill>
                  <a:schemeClr val="accent4">
                    <a:lumMod val="10000"/>
                  </a:schemeClr>
                </a:solidFill>
                <a:effectLst/>
                <a:latin typeface="FS Albert Pro"/>
                <a:ea typeface="Calibri" panose="020F0502020204030204" pitchFamily="34" charset="0"/>
                <a:cs typeface="Arial"/>
              </a:rPr>
              <a:t>My art website (which includes my students’ work) is</a:t>
            </a:r>
            <a:endParaRPr lang="en-GB" sz="1100">
              <a:solidFill>
                <a:schemeClr val="accent4">
                  <a:lumMod val="10000"/>
                </a:schemeClr>
              </a:solidFill>
              <a:latin typeface="FS Albert Pro"/>
              <a:ea typeface="Calibri" panose="020F0502020204030204" pitchFamily="34" charset="0"/>
              <a:cs typeface="Arial"/>
            </a:endParaRPr>
          </a:p>
          <a:p>
            <a:r>
              <a:rPr lang="en-GB" sz="1100">
                <a:solidFill>
                  <a:schemeClr val="accent4">
                    <a:lumMod val="10000"/>
                  </a:schemeClr>
                </a:solidFill>
                <a:latin typeface="FS Albert Pro"/>
                <a:ea typeface="Calibri" panose="020F0502020204030204" pitchFamily="34" charset="0"/>
                <a:cs typeface="Arial"/>
              </a:rPr>
              <a:t> </a:t>
            </a:r>
            <a:r>
              <a:rPr lang="en-GB" sz="1100" u="sng">
                <a:solidFill>
                  <a:schemeClr val="accent4">
                    <a:lumMod val="10000"/>
                  </a:schemeClr>
                </a:solidFill>
                <a:effectLst/>
                <a:latin typeface="FS Albert Pro"/>
                <a:ea typeface="Calibri" panose="020F0502020204030204" pitchFamily="34" charset="0"/>
                <a:cs typeface="Arial"/>
                <a:hlinkClick r:id="rId5">
                  <a:extLst>
                    <a:ext uri="{A12FA001-AC4F-418D-AE19-62706E023703}">
                      <ahyp:hlinkClr xmlns:ahyp="http://schemas.microsoft.com/office/drawing/2018/hyperlinkcolor" val="tx"/>
                    </a:ext>
                  </a:extLst>
                </a:hlinkClick>
              </a:rPr>
              <a:t>www.aplaceformyart.com</a:t>
            </a:r>
            <a:endParaRPr lang="en-GB" sz="1100">
              <a:solidFill>
                <a:schemeClr val="accent4">
                  <a:lumMod val="10000"/>
                </a:schemeClr>
              </a:solidFill>
              <a:effectLst/>
              <a:latin typeface="FS Albert Pro"/>
              <a:ea typeface="Calibri" panose="020F0502020204030204" pitchFamily="34" charset="0"/>
              <a:cs typeface="Arial"/>
            </a:endParaRPr>
          </a:p>
        </p:txBody>
      </p:sp>
      <p:pic>
        <p:nvPicPr>
          <p:cNvPr id="11" name="Google Shape;118;p7">
            <a:extLst>
              <a:ext uri="{FF2B5EF4-FFF2-40B4-BE49-F238E27FC236}">
                <a16:creationId xmlns:a16="http://schemas.microsoft.com/office/drawing/2014/main" id="{9597B405-F268-6E7D-F57A-4E085D5328F8}"/>
              </a:ext>
            </a:extLst>
          </p:cNvPr>
          <p:cNvPicPr preferRelativeResize="0"/>
          <p:nvPr/>
        </p:nvPicPr>
        <p:blipFill>
          <a:blip r:embed="rId6">
            <a:alphaModFix/>
          </a:blip>
          <a:stretch>
            <a:fillRect/>
          </a:stretch>
        </p:blipFill>
        <p:spPr>
          <a:xfrm>
            <a:off x="6883101" y="2006197"/>
            <a:ext cx="2260899" cy="2260899"/>
          </a:xfrm>
          <a:prstGeom prst="rect">
            <a:avLst/>
          </a:prstGeom>
          <a:noFill/>
          <a:ln>
            <a:noFill/>
          </a:ln>
        </p:spPr>
      </p:pic>
    </p:spTree>
    <p:extLst>
      <p:ext uri="{BB962C8B-B14F-4D97-AF65-F5344CB8AC3E}">
        <p14:creationId xmlns:p14="http://schemas.microsoft.com/office/powerpoint/2010/main" val="428060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16">
            <a:extLst>
              <a:ext uri="{FF2B5EF4-FFF2-40B4-BE49-F238E27FC236}">
                <a16:creationId xmlns:a16="http://schemas.microsoft.com/office/drawing/2014/main" id="{E0DE8621-1A0D-BE4F-18E0-B9B1C89FAE80}"/>
              </a:ext>
            </a:extLst>
          </p:cNvPr>
          <p:cNvSpPr>
            <a:spLocks noChangeArrowheads="1"/>
          </p:cNvSpPr>
          <p:nvPr/>
        </p:nvSpPr>
        <p:spPr bwMode="auto">
          <a:xfrm>
            <a:off x="0" y="0"/>
            <a:ext cx="9144000" cy="914400"/>
          </a:xfrm>
          <a:prstGeom prst="rect">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lIns="81624" tIns="40812" rIns="81624" bIns="40812"/>
          <a:lstStyle/>
          <a:p>
            <a:pPr marL="304800" indent="-304800" fontAlgn="base">
              <a:spcBef>
                <a:spcPct val="0"/>
              </a:spcBef>
              <a:spcAft>
                <a:spcPct val="0"/>
              </a:spcAft>
            </a:pPr>
            <a:endParaRPr lang="en-US">
              <a:solidFill>
                <a:srgbClr val="00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68A7BA00-DBCA-6484-2B36-766A063D9187}"/>
              </a:ext>
            </a:extLst>
          </p:cNvPr>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Introduction to quilting</a:t>
            </a:r>
          </a:p>
        </p:txBody>
      </p:sp>
      <p:sp>
        <p:nvSpPr>
          <p:cNvPr id="6" name="TextBox 5">
            <a:extLst>
              <a:ext uri="{FF2B5EF4-FFF2-40B4-BE49-F238E27FC236}">
                <a16:creationId xmlns:a16="http://schemas.microsoft.com/office/drawing/2014/main" id="{17E7C599-2045-8DEB-95D7-747A89738281}"/>
              </a:ext>
            </a:extLst>
          </p:cNvPr>
          <p:cNvSpPr txBox="1"/>
          <p:nvPr/>
        </p:nvSpPr>
        <p:spPr>
          <a:xfrm>
            <a:off x="4122420" y="968159"/>
            <a:ext cx="4820770" cy="4145750"/>
          </a:xfrm>
          <a:prstGeom prst="rect">
            <a:avLst/>
          </a:prstGeom>
          <a:noFill/>
        </p:spPr>
        <p:txBody>
          <a:bodyPr wrap="square" lIns="91440" tIns="45720" rIns="91440" bIns="45720" anchor="t">
            <a:spAutoFit/>
          </a:bodyPr>
          <a:lstStyle/>
          <a:p>
            <a:pPr marL="114300" lvl="0" algn="l" rtl="0">
              <a:lnSpc>
                <a:spcPct val="95000"/>
              </a:lnSpc>
              <a:spcBef>
                <a:spcPts val="0"/>
              </a:spcBef>
              <a:spcAft>
                <a:spcPts val="0"/>
              </a:spcAft>
              <a:buClr>
                <a:srgbClr val="434343"/>
              </a:buClr>
              <a:buSzPts val="1800"/>
            </a:pPr>
            <a:r>
              <a:rPr lang="en-GB" sz="1400">
                <a:solidFill>
                  <a:schemeClr val="accent4">
                    <a:lumMod val="10000"/>
                  </a:schemeClr>
                </a:solidFill>
                <a:latin typeface="FS Albert Pro" panose="02000503040000020004" pitchFamily="50" charset="0"/>
                <a:cs typeface="Arial"/>
              </a:rPr>
              <a:t>Quilting has often been used to bring people together, share ideas, and build community.</a:t>
            </a:r>
            <a:br>
              <a:rPr lang="en-GB" sz="1400">
                <a:solidFill>
                  <a:schemeClr val="accent4">
                    <a:lumMod val="10000"/>
                  </a:schemeClr>
                </a:solidFill>
                <a:latin typeface="FS Albert Pro" panose="02000503040000020004" pitchFamily="50" charset="0"/>
                <a:cs typeface="Arial" panose="020B0604020202020204" pitchFamily="34" charset="0"/>
              </a:rPr>
            </a:br>
            <a:endParaRPr lang="en-GB" sz="1400">
              <a:solidFill>
                <a:schemeClr val="accent4">
                  <a:lumMod val="10000"/>
                </a:schemeClr>
              </a:solidFill>
              <a:latin typeface="FS Albert Pro" panose="02000503040000020004" pitchFamily="50" charset="0"/>
              <a:cs typeface="Arial" panose="020B0604020202020204" pitchFamily="34" charset="0"/>
            </a:endParaRPr>
          </a:p>
          <a:p>
            <a:pPr marL="457200" indent="-342900">
              <a:buClr>
                <a:srgbClr val="434343"/>
              </a:buClr>
              <a:buSzPts val="1800"/>
              <a:buFont typeface="Wingdings" panose="05000000000000000000" pitchFamily="2" charset="2"/>
              <a:buChar char="q"/>
            </a:pPr>
            <a:r>
              <a:rPr lang="en-GB" sz="1400">
                <a:solidFill>
                  <a:schemeClr val="accent4">
                    <a:lumMod val="10000"/>
                  </a:schemeClr>
                </a:solidFill>
                <a:latin typeface="FS Albert Pro" panose="02000503040000020004" pitchFamily="50" charset="0"/>
                <a:cs typeface="Arial"/>
              </a:rPr>
              <a:t>Discuss the meaning of a quilt with your class </a:t>
            </a:r>
            <a:endParaRPr lang="en-GB" sz="1400">
              <a:solidFill>
                <a:schemeClr val="accent4">
                  <a:lumMod val="10000"/>
                </a:schemeClr>
              </a:solidFill>
              <a:latin typeface="FS Albert Pro" panose="02000503040000020004" pitchFamily="50" charset="0"/>
              <a:cs typeface="Arial" panose="020B0604020202020204" pitchFamily="34" charset="0"/>
            </a:endParaRPr>
          </a:p>
          <a:p>
            <a:pPr marL="400050" indent="-285750">
              <a:buClr>
                <a:srgbClr val="434343"/>
              </a:buClr>
              <a:buSzPts val="1800"/>
              <a:buFont typeface="Wingdings" panose="05000000000000000000" pitchFamily="2" charset="2"/>
              <a:buChar char="q"/>
            </a:pPr>
            <a:endParaRPr lang="en-GB" sz="1400">
              <a:solidFill>
                <a:schemeClr val="accent4">
                  <a:lumMod val="10000"/>
                </a:schemeClr>
              </a:solidFill>
              <a:latin typeface="FS Albert Pro" panose="02000503040000020004" pitchFamily="50" charset="0"/>
              <a:cs typeface="Arial"/>
            </a:endParaRPr>
          </a:p>
          <a:p>
            <a:pPr marL="457200" lvl="0" indent="-342900">
              <a:buClr>
                <a:srgbClr val="434343"/>
              </a:buClr>
              <a:buSzPts val="1800"/>
              <a:buFont typeface="Wingdings" panose="05000000000000000000" pitchFamily="2" charset="2"/>
              <a:buChar char="q"/>
            </a:pPr>
            <a:r>
              <a:rPr lang="en-GB" sz="1400">
                <a:solidFill>
                  <a:schemeClr val="accent4">
                    <a:lumMod val="10000"/>
                  </a:schemeClr>
                </a:solidFill>
                <a:latin typeface="FS Albert Pro" panose="02000503040000020004" pitchFamily="50" charset="0"/>
                <a:cs typeface="Arial"/>
              </a:rPr>
              <a:t>Has anyone in your class seen a quilt before?</a:t>
            </a:r>
          </a:p>
          <a:p>
            <a:pPr marL="400050" indent="-285750">
              <a:buClr>
                <a:srgbClr val="434343"/>
              </a:buClr>
              <a:buSzPts val="1800"/>
              <a:buFont typeface="Wingdings" panose="05000000000000000000" pitchFamily="2" charset="2"/>
              <a:buChar char="q"/>
            </a:pPr>
            <a:endParaRPr lang="en-GB" sz="1400">
              <a:solidFill>
                <a:schemeClr val="accent4">
                  <a:lumMod val="10000"/>
                </a:schemeClr>
              </a:solidFill>
              <a:latin typeface="FS Albert Pro" panose="02000503040000020004" pitchFamily="50" charset="0"/>
              <a:cs typeface="Arial"/>
            </a:endParaRPr>
          </a:p>
          <a:p>
            <a:pPr marL="457200" indent="-342900">
              <a:buClr>
                <a:srgbClr val="434343"/>
              </a:buClr>
              <a:buSzPts val="1800"/>
              <a:buFont typeface="Wingdings" panose="05000000000000000000" pitchFamily="2" charset="2"/>
              <a:buChar char="q"/>
            </a:pPr>
            <a:r>
              <a:rPr lang="en-GB" sz="1400">
                <a:solidFill>
                  <a:schemeClr val="accent4">
                    <a:lumMod val="10000"/>
                  </a:schemeClr>
                </a:solidFill>
                <a:latin typeface="FS Albert Pro" panose="02000503040000020004" pitchFamily="50" charset="0"/>
                <a:cs typeface="Arial"/>
              </a:rPr>
              <a:t>Explore the special reasons quilts are made </a:t>
            </a:r>
            <a:endParaRPr lang="en-GB" sz="1400">
              <a:solidFill>
                <a:schemeClr val="accent4">
                  <a:lumMod val="10000"/>
                </a:schemeClr>
              </a:solidFill>
              <a:latin typeface="FS Albert Pro" panose="02000503040000020004" pitchFamily="50" charset="0"/>
              <a:cs typeface="Arial" panose="020B0604020202020204" pitchFamily="34" charset="0"/>
            </a:endParaRPr>
          </a:p>
          <a:p>
            <a:pPr marL="400050" indent="-285750">
              <a:buClr>
                <a:srgbClr val="434343"/>
              </a:buClr>
              <a:buSzPts val="1800"/>
              <a:buFont typeface="Wingdings" panose="05000000000000000000" pitchFamily="2" charset="2"/>
              <a:buChar char="q"/>
            </a:pPr>
            <a:endParaRPr lang="en-GB" sz="1400">
              <a:solidFill>
                <a:schemeClr val="accent4">
                  <a:lumMod val="10000"/>
                </a:schemeClr>
              </a:solidFill>
              <a:latin typeface="FS Albert Pro" panose="02000503040000020004" pitchFamily="50" charset="0"/>
              <a:cs typeface="Arial"/>
            </a:endParaRPr>
          </a:p>
          <a:p>
            <a:pPr marL="457200" lvl="0" indent="-342900" algn="l" rtl="0">
              <a:spcBef>
                <a:spcPts val="0"/>
              </a:spcBef>
              <a:spcAft>
                <a:spcPts val="0"/>
              </a:spcAft>
              <a:buClr>
                <a:srgbClr val="434343"/>
              </a:buClr>
              <a:buSzPts val="1800"/>
              <a:buFont typeface="Wingdings" panose="05000000000000000000" pitchFamily="2" charset="2"/>
              <a:buChar char="q"/>
            </a:pPr>
            <a:r>
              <a:rPr lang="en-GB" sz="1400">
                <a:solidFill>
                  <a:schemeClr val="accent4">
                    <a:lumMod val="10000"/>
                  </a:schemeClr>
                </a:solidFill>
                <a:latin typeface="FS Albert Pro" panose="02000503040000020004" pitchFamily="50" charset="0"/>
                <a:cs typeface="Arial"/>
              </a:rPr>
              <a:t>What do you think the quilt on this slide is trying to share?</a:t>
            </a:r>
          </a:p>
          <a:p>
            <a:pPr marL="400050" lvl="0" indent="-285750" algn="l" rtl="0">
              <a:spcBef>
                <a:spcPts val="0"/>
              </a:spcBef>
              <a:spcAft>
                <a:spcPts val="0"/>
              </a:spcAft>
              <a:buClr>
                <a:srgbClr val="434343"/>
              </a:buClr>
              <a:buSzPts val="1800"/>
              <a:buFont typeface="Wingdings" panose="05000000000000000000" pitchFamily="2" charset="2"/>
              <a:buChar char="q"/>
            </a:pPr>
            <a:endParaRPr lang="en-GB" sz="1400">
              <a:solidFill>
                <a:schemeClr val="accent4">
                  <a:lumMod val="10000"/>
                </a:schemeClr>
              </a:solidFill>
              <a:latin typeface="FS Albert Pro" panose="02000503040000020004" pitchFamily="50" charset="0"/>
              <a:cs typeface="Arial"/>
            </a:endParaRPr>
          </a:p>
          <a:p>
            <a:pPr marL="285750" lvl="0" indent="-171450" algn="l" rtl="0">
              <a:spcBef>
                <a:spcPts val="0"/>
              </a:spcBef>
              <a:spcAft>
                <a:spcPts val="0"/>
              </a:spcAft>
              <a:buClr>
                <a:srgbClr val="434343"/>
              </a:buClr>
              <a:buSzPts val="1800"/>
              <a:buFont typeface="Wingdings" panose="05000000000000000000" pitchFamily="2" charset="2"/>
              <a:buChar char="q"/>
            </a:pPr>
            <a:endParaRPr lang="en-GB" sz="1050">
              <a:solidFill>
                <a:schemeClr val="accent4">
                  <a:lumMod val="10000"/>
                </a:schemeClr>
              </a:solidFill>
              <a:latin typeface="FS Albert Pro" panose="02000503040000020004" pitchFamily="50" charset="0"/>
              <a:cs typeface="Arial"/>
            </a:endParaRPr>
          </a:p>
          <a:p>
            <a:pPr marL="285750" lvl="0" indent="-171450" algn="l" rtl="0">
              <a:spcBef>
                <a:spcPts val="0"/>
              </a:spcBef>
              <a:spcAft>
                <a:spcPts val="0"/>
              </a:spcAft>
              <a:buClr>
                <a:srgbClr val="434343"/>
              </a:buClr>
              <a:buSzPts val="1800"/>
              <a:buFont typeface="Wingdings" panose="05000000000000000000" pitchFamily="2" charset="2"/>
              <a:buChar char="q"/>
            </a:pPr>
            <a:endParaRPr lang="en-GB" sz="1050">
              <a:solidFill>
                <a:schemeClr val="accent4">
                  <a:lumMod val="10000"/>
                </a:schemeClr>
              </a:solidFill>
              <a:latin typeface="FS Albert Pro" panose="02000503040000020004" pitchFamily="50" charset="0"/>
              <a:cs typeface="Arial"/>
            </a:endParaRPr>
          </a:p>
          <a:p>
            <a:pPr marL="114300" lvl="0" algn="l" rtl="0">
              <a:spcBef>
                <a:spcPts val="0"/>
              </a:spcBef>
              <a:spcAft>
                <a:spcPts val="0"/>
              </a:spcAft>
              <a:buClr>
                <a:srgbClr val="434343"/>
              </a:buClr>
              <a:buSzPts val="1800"/>
            </a:pPr>
            <a:endParaRPr lang="en-GB" sz="1050">
              <a:solidFill>
                <a:schemeClr val="accent4">
                  <a:lumMod val="10000"/>
                </a:schemeClr>
              </a:solidFill>
              <a:latin typeface="FS Albert Pro" panose="02000503040000020004" pitchFamily="50" charset="0"/>
              <a:cs typeface="Arial"/>
            </a:endParaRPr>
          </a:p>
          <a:p>
            <a:pPr marL="114300" lvl="0" algn="l" rtl="0">
              <a:spcBef>
                <a:spcPts val="0"/>
              </a:spcBef>
              <a:spcAft>
                <a:spcPts val="0"/>
              </a:spcAft>
              <a:buClr>
                <a:srgbClr val="434343"/>
              </a:buClr>
              <a:buSzPts val="1800"/>
            </a:pPr>
            <a:endParaRPr lang="en-GB" sz="1050">
              <a:solidFill>
                <a:schemeClr val="accent4">
                  <a:lumMod val="10000"/>
                </a:schemeClr>
              </a:solidFill>
              <a:latin typeface="FS Albert Pro" panose="02000503040000020004" pitchFamily="50" charset="0"/>
              <a:cs typeface="Arial"/>
            </a:endParaRPr>
          </a:p>
          <a:p>
            <a:pPr marL="285750" lvl="0" indent="-171450" algn="l" rtl="0">
              <a:spcBef>
                <a:spcPts val="0"/>
              </a:spcBef>
              <a:spcAft>
                <a:spcPts val="0"/>
              </a:spcAft>
              <a:buClr>
                <a:srgbClr val="434343"/>
              </a:buClr>
              <a:buSzPts val="1800"/>
              <a:buFont typeface="Wingdings" panose="05000000000000000000" pitchFamily="2" charset="2"/>
              <a:buChar char="q"/>
            </a:pPr>
            <a:endParaRPr lang="en-GB" sz="1050">
              <a:solidFill>
                <a:schemeClr val="accent4">
                  <a:lumMod val="10000"/>
                </a:schemeClr>
              </a:solidFill>
              <a:latin typeface="FS Albert Pro" panose="02000503040000020004" pitchFamily="50" charset="0"/>
              <a:cs typeface="Arial"/>
            </a:endParaRPr>
          </a:p>
          <a:p>
            <a:pPr marL="114300" lvl="0" algn="l" rtl="0">
              <a:spcBef>
                <a:spcPts val="0"/>
              </a:spcBef>
              <a:spcAft>
                <a:spcPts val="0"/>
              </a:spcAft>
              <a:buClr>
                <a:srgbClr val="434343"/>
              </a:buClr>
              <a:buSzPts val="1800"/>
            </a:pPr>
            <a:r>
              <a:rPr lang="en-GB" sz="900" b="0" i="0">
                <a:solidFill>
                  <a:srgbClr val="0B1D5F"/>
                </a:solidFill>
                <a:effectLst/>
                <a:latin typeface="FS Albert Pro" panose="02000503040000020004" pitchFamily="50" charset="0"/>
              </a:rPr>
              <a:t>For three months, 14 craft women from different backgrounds, met every week at Gloucester Archives and shared stitches, life stories and laughter while creating this wonderful artwork. Inspired by the Bayeux Tapestry, they have created their own interpretation of the history and heritage of Gloucester, with their own stories and inspiration. </a:t>
            </a:r>
          </a:p>
          <a:p>
            <a:pPr marL="114300" lvl="0" rtl="0">
              <a:spcBef>
                <a:spcPts val="0"/>
              </a:spcBef>
              <a:spcAft>
                <a:spcPts val="0"/>
              </a:spcAft>
              <a:buClr>
                <a:srgbClr val="434343"/>
              </a:buClr>
              <a:buSzPts val="1800"/>
            </a:pPr>
            <a:r>
              <a:rPr lang="en-GB" sz="900" b="0" u="none" strike="noStrike" cap="none">
                <a:solidFill>
                  <a:srgbClr val="0B1D5F"/>
                </a:solidFill>
                <a:latin typeface="FS Albert Pro" panose="02000503040000020004" pitchFamily="50" charset="0"/>
                <a:ea typeface="Arial"/>
                <a:cs typeface="Arial"/>
                <a:sym typeface="Arial"/>
              </a:rPr>
              <a:t>©</a:t>
            </a:r>
            <a:r>
              <a:rPr lang="en-GB" sz="800" b="0" u="none" strike="noStrike" cap="none">
                <a:solidFill>
                  <a:srgbClr val="0B1D5F"/>
                </a:solidFill>
                <a:latin typeface="FS Albert Pro" panose="02000503040000020004" pitchFamily="50" charset="0"/>
                <a:ea typeface="Arial"/>
                <a:cs typeface="Arial"/>
                <a:sym typeface="Arial"/>
              </a:rPr>
              <a:t> </a:t>
            </a:r>
            <a:r>
              <a:rPr lang="en-GB" sz="900" b="0" i="0">
                <a:solidFill>
                  <a:srgbClr val="0B1D5F"/>
                </a:solidFill>
                <a:effectLst/>
                <a:latin typeface="FS Albert Pro" panose="02000503040000020004" pitchFamily="50" charset="0"/>
              </a:rPr>
              <a:t>https://voicesgloucester.org.uk/events/stitch-in-time/</a:t>
            </a:r>
            <a:endParaRPr lang="en-GB" sz="900">
              <a:solidFill>
                <a:srgbClr val="0B1D5F"/>
              </a:solidFill>
              <a:latin typeface="FS Albert Pro" panose="02000503040000020004" pitchFamily="50" charset="0"/>
              <a:cs typeface="Arial"/>
            </a:endParaRPr>
          </a:p>
        </p:txBody>
      </p:sp>
      <p:pic>
        <p:nvPicPr>
          <p:cNvPr id="2050" name="Picture 2" descr="Stitch in Time 2021">
            <a:extLst>
              <a:ext uri="{FF2B5EF4-FFF2-40B4-BE49-F238E27FC236}">
                <a16:creationId xmlns:a16="http://schemas.microsoft.com/office/drawing/2014/main" id="{31AB4668-6B44-45F2-CA26-6B494BFD29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4" t="4133" r="2522"/>
          <a:stretch/>
        </p:blipFill>
        <p:spPr bwMode="auto">
          <a:xfrm>
            <a:off x="0" y="917354"/>
            <a:ext cx="4122420" cy="422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643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16"/>
          <p:cNvSpPr>
            <a:spLocks noChangeArrowheads="1"/>
          </p:cNvSpPr>
          <p:nvPr/>
        </p:nvSpPr>
        <p:spPr bwMode="auto">
          <a:xfrm>
            <a:off x="0" y="0"/>
            <a:ext cx="9144000" cy="914400"/>
          </a:xfrm>
          <a:prstGeom prst="rect">
            <a:avLst/>
          </a:prstGeom>
          <a:solidFill>
            <a:srgbClr val="9B5AA5"/>
          </a:solidFill>
          <a:ln>
            <a:noFill/>
          </a:ln>
        </p:spPr>
        <p:txBody>
          <a:bodyPr lIns="81624" tIns="40812" rIns="81624" bIns="40812"/>
          <a:lstStyle/>
          <a:p>
            <a:pPr marL="304800" indent="-304800"/>
            <a:endParaRPr lang="en-US">
              <a:solidFill>
                <a:srgbClr val="000000"/>
              </a:solidFill>
            </a:endParaRPr>
          </a:p>
        </p:txBody>
      </p:sp>
      <p:pic>
        <p:nvPicPr>
          <p:cNvPr id="6148"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576" y="1131590"/>
            <a:ext cx="7776864" cy="1600438"/>
          </a:xfrm>
          <a:prstGeom prst="rect">
            <a:avLst/>
          </a:prstGeom>
        </p:spPr>
        <p:txBody>
          <a:bodyPr wrap="square">
            <a:spAutoFit/>
          </a:bodyPr>
          <a:lstStyle/>
          <a:p>
            <a:pPr algn="ctr"/>
            <a:r>
              <a:rPr lang="en-GB" sz="4000" b="1" kern="0">
                <a:latin typeface="+mj-lt"/>
              </a:rPr>
              <a:t>Rising Heat, Raising Hope</a:t>
            </a:r>
          </a:p>
          <a:p>
            <a:pPr algn="ctr"/>
            <a:r>
              <a:rPr lang="en-GB" sz="4000" b="1" kern="0">
                <a:latin typeface="+mj-lt"/>
              </a:rPr>
              <a:t>Climate Change for Kids</a:t>
            </a:r>
          </a:p>
          <a:p>
            <a:endParaRPr lang="en-GB" b="1">
              <a:latin typeface="+mj-lt"/>
              <a:cs typeface="Arial" pitchFamily="34" charset="0"/>
            </a:endParaRPr>
          </a:p>
        </p:txBody>
      </p:sp>
      <p:sp>
        <p:nvSpPr>
          <p:cNvPr id="3" name="Rectangle 2">
            <a:extLst>
              <a:ext uri="{FF2B5EF4-FFF2-40B4-BE49-F238E27FC236}">
                <a16:creationId xmlns:a16="http://schemas.microsoft.com/office/drawing/2014/main" id="{F15518E7-86BB-15D9-931A-45BDD3962F84}"/>
              </a:ext>
            </a:extLst>
          </p:cNvPr>
          <p:cNvSpPr/>
          <p:nvPr/>
        </p:nvSpPr>
        <p:spPr>
          <a:xfrm>
            <a:off x="683568" y="2732028"/>
            <a:ext cx="7776864" cy="1015663"/>
          </a:xfrm>
          <a:prstGeom prst="rect">
            <a:avLst/>
          </a:prstGeom>
        </p:spPr>
        <p:txBody>
          <a:bodyPr wrap="square">
            <a:spAutoFit/>
          </a:bodyPr>
          <a:lstStyle/>
          <a:p>
            <a:pPr algn="ctr"/>
            <a:r>
              <a:rPr lang="en-GB" sz="2000" b="1" kern="0">
                <a:latin typeface="+mj-lt"/>
              </a:rPr>
              <a:t>Our Quilt</a:t>
            </a:r>
          </a:p>
          <a:p>
            <a:pPr algn="ctr"/>
            <a:r>
              <a:rPr lang="en-GB" sz="2000" b="1" kern="0">
                <a:latin typeface="+mj-lt"/>
              </a:rPr>
              <a:t>A guide to contributing to the nationwide art project</a:t>
            </a:r>
          </a:p>
          <a:p>
            <a:endParaRPr lang="en-GB" sz="2000" b="1">
              <a:latin typeface="+mj-lt"/>
              <a:cs typeface="Arial" pitchFamily="34" charset="0"/>
            </a:endParaRPr>
          </a:p>
        </p:txBody>
      </p:sp>
      <p:pic>
        <p:nvPicPr>
          <p:cNvPr id="7" name="Picture 6" descr="A colorful banner with a person in a purple dress&#10;&#10;Description automatically generated">
            <a:extLst>
              <a:ext uri="{FF2B5EF4-FFF2-40B4-BE49-F238E27FC236}">
                <a16:creationId xmlns:a16="http://schemas.microsoft.com/office/drawing/2014/main" id="{060CD99A-68CF-9882-9FDF-1D3CBC7E8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4399"/>
            <a:ext cx="3760150" cy="4253711"/>
          </a:xfrm>
          <a:prstGeom prst="rect">
            <a:avLst/>
          </a:prstGeom>
        </p:spPr>
      </p:pic>
      <p:sp>
        <p:nvSpPr>
          <p:cNvPr id="8" name="Title 1">
            <a:extLst>
              <a:ext uri="{FF2B5EF4-FFF2-40B4-BE49-F238E27FC236}">
                <a16:creationId xmlns:a16="http://schemas.microsoft.com/office/drawing/2014/main" id="{1FEAEA9A-385F-0A0E-5892-2E38F771A761}"/>
              </a:ext>
            </a:extLst>
          </p:cNvPr>
          <p:cNvSpPr txBox="1">
            <a:spLocks/>
          </p:cNvSpPr>
          <p:nvPr/>
        </p:nvSpPr>
        <p:spPr>
          <a:xfrm>
            <a:off x="457200" y="0"/>
            <a:ext cx="8229600" cy="9143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panose="02000503040000020004" pitchFamily="50" charset="0"/>
                <a:cs typeface="Arial"/>
              </a:rPr>
              <a:t>A quilt from the Museum of Scotland</a:t>
            </a:r>
          </a:p>
        </p:txBody>
      </p:sp>
      <p:sp>
        <p:nvSpPr>
          <p:cNvPr id="10" name="TextBox 9">
            <a:extLst>
              <a:ext uri="{FF2B5EF4-FFF2-40B4-BE49-F238E27FC236}">
                <a16:creationId xmlns:a16="http://schemas.microsoft.com/office/drawing/2014/main" id="{D9B6BCFE-655E-84BD-48F2-2772FAFCB288}"/>
              </a:ext>
            </a:extLst>
          </p:cNvPr>
          <p:cNvSpPr txBox="1"/>
          <p:nvPr/>
        </p:nvSpPr>
        <p:spPr>
          <a:xfrm>
            <a:off x="3895791" y="1115823"/>
            <a:ext cx="5112568" cy="2665345"/>
          </a:xfrm>
          <a:prstGeom prst="rect">
            <a:avLst/>
          </a:prstGeom>
          <a:noFill/>
        </p:spPr>
        <p:txBody>
          <a:bodyPr wrap="square" lIns="91440" tIns="45720" rIns="91440" bIns="45720" anchor="t">
            <a:spAutoFit/>
          </a:bodyPr>
          <a:lstStyle/>
          <a:p>
            <a:pPr marL="114300" lvl="0" algn="l" rtl="0">
              <a:lnSpc>
                <a:spcPct val="95000"/>
              </a:lnSpc>
              <a:spcBef>
                <a:spcPts val="0"/>
              </a:spcBef>
              <a:spcAft>
                <a:spcPts val="0"/>
              </a:spcAft>
              <a:buClr>
                <a:srgbClr val="434343"/>
              </a:buClr>
              <a:buSzPts val="1800"/>
            </a:pPr>
            <a:r>
              <a:rPr lang="en-GB" sz="1600" b="0" i="0">
                <a:solidFill>
                  <a:srgbClr val="000000"/>
                </a:solidFill>
                <a:effectLst/>
                <a:latin typeface="FS Albert Pro" panose="02000503040000020004" pitchFamily="50" charset="0"/>
              </a:rPr>
              <a:t>National Museums Scotland cares for this quilt.</a:t>
            </a:r>
          </a:p>
          <a:p>
            <a:pPr marL="114300" lvl="0" algn="l" rtl="0">
              <a:lnSpc>
                <a:spcPct val="95000"/>
              </a:lnSpc>
              <a:spcBef>
                <a:spcPts val="0"/>
              </a:spcBef>
              <a:spcAft>
                <a:spcPts val="0"/>
              </a:spcAft>
              <a:buClr>
                <a:srgbClr val="434343"/>
              </a:buClr>
              <a:buSzPts val="1800"/>
            </a:pPr>
            <a:endParaRPr lang="en-GB" sz="1600">
              <a:solidFill>
                <a:srgbClr val="000000"/>
              </a:solidFill>
              <a:latin typeface="FS Albert Pro" panose="02000503040000020004" pitchFamily="50" charset="0"/>
            </a:endParaRPr>
          </a:p>
          <a:p>
            <a:pPr marL="114300" lvl="0" algn="l" rtl="0">
              <a:lnSpc>
                <a:spcPct val="95000"/>
              </a:lnSpc>
              <a:spcBef>
                <a:spcPts val="0"/>
              </a:spcBef>
              <a:spcAft>
                <a:spcPts val="0"/>
              </a:spcAft>
              <a:buClr>
                <a:srgbClr val="434343"/>
              </a:buClr>
              <a:buSzPts val="1800"/>
            </a:pPr>
            <a:r>
              <a:rPr lang="en-GB" sz="1600" b="0" i="0">
                <a:solidFill>
                  <a:srgbClr val="000000"/>
                </a:solidFill>
                <a:effectLst/>
                <a:latin typeface="FS Albert Pro" panose="02000503040000020004" pitchFamily="50" charset="0"/>
              </a:rPr>
              <a:t>A quilted banner, made for the Processions march in Edinburgh on 10 June 2018 to celebrate 100 years of women's suffrage and campaign for gender equality in contemporary society.</a:t>
            </a:r>
          </a:p>
          <a:p>
            <a:pPr marL="114300" lvl="0" algn="l" rtl="0">
              <a:lnSpc>
                <a:spcPct val="95000"/>
              </a:lnSpc>
              <a:spcBef>
                <a:spcPts val="0"/>
              </a:spcBef>
              <a:spcAft>
                <a:spcPts val="0"/>
              </a:spcAft>
              <a:buClr>
                <a:srgbClr val="434343"/>
              </a:buClr>
              <a:buSzPts val="1800"/>
            </a:pPr>
            <a:endParaRPr lang="en-GB" sz="1600">
              <a:solidFill>
                <a:srgbClr val="000000"/>
              </a:solidFill>
              <a:latin typeface="FS Albert Pro" panose="02000503040000020004" pitchFamily="50" charset="0"/>
            </a:endParaRPr>
          </a:p>
          <a:p>
            <a:pPr marL="114300" lvl="0" algn="l" rtl="0">
              <a:lnSpc>
                <a:spcPct val="95000"/>
              </a:lnSpc>
              <a:spcBef>
                <a:spcPts val="0"/>
              </a:spcBef>
              <a:spcAft>
                <a:spcPts val="0"/>
              </a:spcAft>
              <a:buClr>
                <a:srgbClr val="434343"/>
              </a:buClr>
              <a:buSzPts val="1800"/>
            </a:pPr>
            <a:r>
              <a:rPr lang="en-GB" sz="1600" b="0" i="0">
                <a:solidFill>
                  <a:srgbClr val="000000"/>
                </a:solidFill>
                <a:effectLst/>
                <a:latin typeface="FS Albert Pro" panose="02000503040000020004" pitchFamily="50" charset="0"/>
              </a:rPr>
              <a:t>Designed by Lorna </a:t>
            </a:r>
            <a:r>
              <a:rPr lang="en-GB" sz="1600" b="0" i="0" err="1">
                <a:solidFill>
                  <a:srgbClr val="000000"/>
                </a:solidFill>
                <a:effectLst/>
                <a:latin typeface="FS Albert Pro" panose="02000503040000020004" pitchFamily="50" charset="0"/>
              </a:rPr>
              <a:t>Fogden</a:t>
            </a:r>
            <a:r>
              <a:rPr lang="en-GB" sz="1600" b="0" i="0">
                <a:solidFill>
                  <a:srgbClr val="000000"/>
                </a:solidFill>
                <a:effectLst/>
                <a:latin typeface="FS Albert Pro" panose="02000503040000020004" pitchFamily="50" charset="0"/>
              </a:rPr>
              <a:t> and made by The Edinburgh Quilting Collective, Edinburgh in 2018.</a:t>
            </a:r>
          </a:p>
          <a:p>
            <a:pPr marL="114300" lvl="0" algn="l" rtl="0">
              <a:lnSpc>
                <a:spcPct val="95000"/>
              </a:lnSpc>
              <a:spcBef>
                <a:spcPts val="0"/>
              </a:spcBef>
              <a:spcAft>
                <a:spcPts val="0"/>
              </a:spcAft>
              <a:buClr>
                <a:srgbClr val="434343"/>
              </a:buClr>
              <a:buSzPts val="1800"/>
            </a:pPr>
            <a:endParaRPr lang="en-GB" sz="1600">
              <a:solidFill>
                <a:srgbClr val="000000"/>
              </a:solidFill>
              <a:latin typeface="FS Albert Pro" panose="02000503040000020004" pitchFamily="50" charset="0"/>
            </a:endParaRPr>
          </a:p>
          <a:p>
            <a:pPr marL="114300" lvl="0" algn="l" rtl="0">
              <a:lnSpc>
                <a:spcPct val="95000"/>
              </a:lnSpc>
              <a:spcBef>
                <a:spcPts val="0"/>
              </a:spcBef>
              <a:spcAft>
                <a:spcPts val="0"/>
              </a:spcAft>
              <a:buClr>
                <a:srgbClr val="434343"/>
              </a:buClr>
              <a:buSzPts val="1800"/>
            </a:pPr>
            <a:endParaRPr lang="en-GB" sz="1600" b="0" i="0">
              <a:solidFill>
                <a:srgbClr val="000000"/>
              </a:solidFill>
              <a:effectLst/>
              <a:latin typeface="FS Albert Pro" panose="02000503040000020004" pitchFamily="50" charset="0"/>
            </a:endParaRPr>
          </a:p>
        </p:txBody>
      </p:sp>
      <p:pic>
        <p:nvPicPr>
          <p:cNvPr id="1026" name="Picture 2">
            <a:extLst>
              <a:ext uri="{FF2B5EF4-FFF2-40B4-BE49-F238E27FC236}">
                <a16:creationId xmlns:a16="http://schemas.microsoft.com/office/drawing/2014/main" id="{EF679998-EA43-255F-19F0-46A4CB9A74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593" y="3322357"/>
            <a:ext cx="2609180" cy="18211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9F4FD6-9B40-A7E3-0526-FBCBF000A06D}"/>
              </a:ext>
            </a:extLst>
          </p:cNvPr>
          <p:cNvSpPr txBox="1"/>
          <p:nvPr/>
        </p:nvSpPr>
        <p:spPr>
          <a:xfrm>
            <a:off x="-53340" y="4995815"/>
            <a:ext cx="4572000" cy="184666"/>
          </a:xfrm>
          <a:prstGeom prst="rect">
            <a:avLst/>
          </a:prstGeom>
          <a:noFill/>
        </p:spPr>
        <p:txBody>
          <a:bodyPr wrap="square">
            <a:spAutoFit/>
          </a:bodyPr>
          <a:lstStyle/>
          <a:p>
            <a:r>
              <a:rPr lang="en-GB" sz="600" b="0" u="none" strike="noStrike" cap="none">
                <a:latin typeface="FS Albert Pro" panose="02000503040000020004" pitchFamily="50" charset="0"/>
                <a:ea typeface="Arial"/>
                <a:cs typeface="Arial"/>
                <a:sym typeface="Arial"/>
              </a:rPr>
              <a:t>Image © National Museums Scotland </a:t>
            </a:r>
            <a:endParaRPr lang="en-GB" sz="600"/>
          </a:p>
        </p:txBody>
      </p:sp>
      <p:sp>
        <p:nvSpPr>
          <p:cNvPr id="11" name="TextBox 10">
            <a:extLst>
              <a:ext uri="{FF2B5EF4-FFF2-40B4-BE49-F238E27FC236}">
                <a16:creationId xmlns:a16="http://schemas.microsoft.com/office/drawing/2014/main" id="{52FAB456-3D25-9356-3E1C-7F726043897C}"/>
              </a:ext>
            </a:extLst>
          </p:cNvPr>
          <p:cNvSpPr txBox="1"/>
          <p:nvPr/>
        </p:nvSpPr>
        <p:spPr>
          <a:xfrm>
            <a:off x="5084873" y="3298001"/>
            <a:ext cx="4835208" cy="184666"/>
          </a:xfrm>
          <a:prstGeom prst="rect">
            <a:avLst/>
          </a:prstGeom>
          <a:noFill/>
        </p:spPr>
        <p:txBody>
          <a:bodyPr wrap="square">
            <a:spAutoFit/>
          </a:bodyPr>
          <a:lstStyle/>
          <a:p>
            <a:r>
              <a:rPr lang="en-GB" sz="600" b="0" u="none" strike="noStrike" cap="none">
                <a:latin typeface="FS Albert Pro" panose="02000503040000020004" pitchFamily="50" charset="0"/>
                <a:ea typeface="Arial"/>
                <a:cs typeface="Arial"/>
                <a:sym typeface="Arial"/>
              </a:rPr>
              <a:t>Image © National Museums Scotland </a:t>
            </a:r>
            <a:endParaRPr lang="en-GB" sz="600"/>
          </a:p>
        </p:txBody>
      </p:sp>
    </p:spTree>
    <p:extLst>
      <p:ext uri="{BB962C8B-B14F-4D97-AF65-F5344CB8AC3E}">
        <p14:creationId xmlns:p14="http://schemas.microsoft.com/office/powerpoint/2010/main" val="4022811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6">
            <a:extLst>
              <a:ext uri="{FF2B5EF4-FFF2-40B4-BE49-F238E27FC236}">
                <a16:creationId xmlns:a16="http://schemas.microsoft.com/office/drawing/2014/main" id="{69706C1C-FC04-80F7-EE1E-18FEB8D5D220}"/>
              </a:ext>
            </a:extLst>
          </p:cNvPr>
          <p:cNvSpPr>
            <a:spLocks noChangeArrowheads="1"/>
          </p:cNvSpPr>
          <p:nvPr/>
        </p:nvSpPr>
        <p:spPr bwMode="auto">
          <a:xfrm>
            <a:off x="0" y="0"/>
            <a:ext cx="9144000" cy="914400"/>
          </a:xfrm>
          <a:prstGeom prst="rect">
            <a:avLst/>
          </a:prstGeom>
          <a:solidFill>
            <a:srgbClr val="0070C0"/>
          </a:solidFill>
          <a:ln>
            <a:noFill/>
          </a:ln>
        </p:spPr>
        <p:txBody>
          <a:bodyPr lIns="81624" tIns="40812" rIns="81624" bIns="40812"/>
          <a:lstStyle/>
          <a:p>
            <a:pPr marL="304800" indent="-304800"/>
            <a:endParaRPr lang="en-US">
              <a:solidFill>
                <a:srgbClr val="000000"/>
              </a:solidFill>
            </a:endParaRPr>
          </a:p>
        </p:txBody>
      </p:sp>
      <p:pic>
        <p:nvPicPr>
          <p:cNvPr id="34820" name="Picture 3" descr="NMS logos Whit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9963" y="303213"/>
            <a:ext cx="1462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94C38BB-7320-53AA-CBA1-CD5AA35563A1}"/>
              </a:ext>
            </a:extLst>
          </p:cNvPr>
          <p:cNvSpPr txBox="1">
            <a:spLocks/>
          </p:cNvSpPr>
          <p:nvPr/>
        </p:nvSpPr>
        <p:spPr>
          <a:xfrm>
            <a:off x="457200" y="0"/>
            <a:ext cx="8229600" cy="9095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a:solidFill>
                  <a:prstClr val="white"/>
                </a:solidFill>
                <a:latin typeface="FS Albert Pro"/>
                <a:cs typeface="Arial"/>
              </a:rPr>
              <a:t>A quilt of history and people </a:t>
            </a:r>
            <a:endParaRPr lang="en-US">
              <a:solidFill>
                <a:prstClr val="white"/>
              </a:solidFill>
            </a:endParaRPr>
          </a:p>
        </p:txBody>
      </p:sp>
      <p:pic>
        <p:nvPicPr>
          <p:cNvPr id="9" name="Picture 8" descr="A quilt on a wall&#10;&#10;Description automatically generated">
            <a:extLst>
              <a:ext uri="{FF2B5EF4-FFF2-40B4-BE49-F238E27FC236}">
                <a16:creationId xmlns:a16="http://schemas.microsoft.com/office/drawing/2014/main" id="{C57CCA53-9E0D-E403-AE38-9331CC65614A}"/>
              </a:ext>
            </a:extLst>
          </p:cNvPr>
          <p:cNvPicPr>
            <a:picLocks noChangeAspect="1"/>
          </p:cNvPicPr>
          <p:nvPr/>
        </p:nvPicPr>
        <p:blipFill rotWithShape="1">
          <a:blip r:embed="rId4"/>
          <a:srcRect l="2963" t="20917" r="12407" b="4305"/>
          <a:stretch/>
        </p:blipFill>
        <p:spPr>
          <a:xfrm>
            <a:off x="-1369" y="915866"/>
            <a:ext cx="3570204" cy="4229820"/>
          </a:xfrm>
          <a:prstGeom prst="rect">
            <a:avLst/>
          </a:prstGeom>
        </p:spPr>
      </p:pic>
      <p:sp>
        <p:nvSpPr>
          <p:cNvPr id="8" name="TextBox 7">
            <a:extLst>
              <a:ext uri="{FF2B5EF4-FFF2-40B4-BE49-F238E27FC236}">
                <a16:creationId xmlns:a16="http://schemas.microsoft.com/office/drawing/2014/main" id="{72C839EF-E6FC-F5AA-C3C4-17368FEF8C1B}"/>
              </a:ext>
            </a:extLst>
          </p:cNvPr>
          <p:cNvSpPr txBox="1"/>
          <p:nvPr/>
        </p:nvSpPr>
        <p:spPr>
          <a:xfrm>
            <a:off x="4008303" y="1285120"/>
            <a:ext cx="4678496" cy="3600986"/>
          </a:xfrm>
          <a:prstGeom prst="rect">
            <a:avLst/>
          </a:prstGeom>
          <a:noFill/>
        </p:spPr>
        <p:txBody>
          <a:bodyPr wrap="square" lIns="91440" tIns="45720" rIns="91440" bIns="45720" anchor="t">
            <a:spAutoFit/>
          </a:bodyPr>
          <a:lstStyle/>
          <a:p>
            <a:pPr marL="114300">
              <a:lnSpc>
                <a:spcPct val="95000"/>
              </a:lnSpc>
            </a:pPr>
            <a:r>
              <a:rPr lang="en-GB" sz="1200" dirty="0">
                <a:solidFill>
                  <a:srgbClr val="000000"/>
                </a:solidFill>
                <a:latin typeface="FS Albert Pro"/>
                <a:ea typeface="+mn-lt"/>
                <a:cs typeface="+mn-lt"/>
              </a:rPr>
              <a:t>The history banner or quilt was made as part of an arts project to welcome people back into the centre after lockdown.</a:t>
            </a:r>
          </a:p>
          <a:p>
            <a:pPr marL="114300">
              <a:lnSpc>
                <a:spcPct val="95000"/>
              </a:lnSpc>
            </a:pPr>
            <a:endParaRPr lang="en-GB" sz="1200">
              <a:solidFill>
                <a:srgbClr val="000000"/>
              </a:solidFill>
              <a:latin typeface="FS Albert Pro"/>
            </a:endParaRPr>
          </a:p>
          <a:p>
            <a:pPr marL="114300">
              <a:lnSpc>
                <a:spcPct val="95000"/>
              </a:lnSpc>
            </a:pPr>
            <a:r>
              <a:rPr lang="en-GB" sz="1200" dirty="0">
                <a:solidFill>
                  <a:srgbClr val="000000"/>
                </a:solidFill>
                <a:latin typeface="FS Albert Pro"/>
              </a:rPr>
              <a:t>The banner shows some of the key aspects of the area's history.</a:t>
            </a:r>
          </a:p>
          <a:p>
            <a:pPr marL="114300">
              <a:lnSpc>
                <a:spcPct val="95000"/>
              </a:lnSpc>
            </a:pPr>
            <a:endParaRPr lang="en-GB" sz="1200">
              <a:solidFill>
                <a:srgbClr val="000000"/>
              </a:solidFill>
              <a:latin typeface="FS Albert Pro"/>
            </a:endParaRPr>
          </a:p>
          <a:p>
            <a:pPr marL="114300">
              <a:lnSpc>
                <a:spcPct val="95000"/>
              </a:lnSpc>
            </a:pPr>
            <a:r>
              <a:rPr lang="en-GB" sz="1200" dirty="0">
                <a:solidFill>
                  <a:srgbClr val="000000"/>
                </a:solidFill>
                <a:latin typeface="FS Albert Pro"/>
              </a:rPr>
              <a:t>The Time for Change Men's History Group researched and came up with symbols to represent some main areas of local history. These ideas were shared with women in the Time for Change Arts and Craft group, who stitched them onto individual squares.</a:t>
            </a:r>
          </a:p>
          <a:p>
            <a:pPr marL="114300">
              <a:lnSpc>
                <a:spcPct val="95000"/>
              </a:lnSpc>
            </a:pPr>
            <a:endParaRPr lang="en-GB" sz="1200">
              <a:solidFill>
                <a:srgbClr val="000000"/>
              </a:solidFill>
              <a:latin typeface="FS Albert Pro"/>
            </a:endParaRPr>
          </a:p>
          <a:p>
            <a:pPr marL="114300">
              <a:lnSpc>
                <a:spcPct val="95000"/>
              </a:lnSpc>
            </a:pPr>
            <a:r>
              <a:rPr lang="en-GB" sz="1200" dirty="0">
                <a:solidFill>
                  <a:srgbClr val="000000"/>
                </a:solidFill>
                <a:latin typeface="FS Albert Pro"/>
              </a:rPr>
              <a:t>Wee ones and big ones took part in the project, with kids from the After School Club stitching, painting and embellishing the 'sea' along the bottom. Young people from Granton Youth traced and stitched hands to hold up the 'fishing net'. The Spring Chickens painted and added sparkle to the 'sea.' </a:t>
            </a:r>
          </a:p>
          <a:p>
            <a:pPr marL="114300">
              <a:lnSpc>
                <a:spcPct val="95000"/>
              </a:lnSpc>
            </a:pPr>
            <a:endParaRPr lang="en-GB" sz="1200">
              <a:solidFill>
                <a:srgbClr val="000000"/>
              </a:solidFill>
              <a:latin typeface="FS Albert Pro"/>
            </a:endParaRPr>
          </a:p>
          <a:p>
            <a:pPr marL="114300">
              <a:lnSpc>
                <a:spcPct val="95000"/>
              </a:lnSpc>
            </a:pPr>
            <a:r>
              <a:rPr lang="en-GB" sz="1200" dirty="0">
                <a:solidFill>
                  <a:srgbClr val="000000"/>
                </a:solidFill>
                <a:latin typeface="FS Albert Pro"/>
              </a:rPr>
              <a:t>The project was led by artist, Jessica Howarth. It was funded by the Nancy Massey Fund.</a:t>
            </a:r>
          </a:p>
          <a:p>
            <a:pPr marL="114300">
              <a:lnSpc>
                <a:spcPct val="95000"/>
              </a:lnSpc>
            </a:pPr>
            <a:endParaRPr lang="en-GB" sz="1200">
              <a:solidFill>
                <a:srgbClr val="000000"/>
              </a:solidFill>
              <a:latin typeface="FS Albert Pro"/>
            </a:endParaRPr>
          </a:p>
          <a:p>
            <a:pPr marL="400050" indent="-285750">
              <a:lnSpc>
                <a:spcPct val="95000"/>
              </a:lnSpc>
              <a:buFont typeface="Calibri"/>
              <a:buChar char="-"/>
            </a:pPr>
            <a:r>
              <a:rPr lang="en-GB" sz="1200" dirty="0">
                <a:solidFill>
                  <a:srgbClr val="000000"/>
                </a:solidFill>
                <a:latin typeface="FS Albert Pro"/>
                <a:ea typeface="+mn-lt"/>
                <a:cs typeface="+mn-lt"/>
              </a:rPr>
              <a:t>Royston </a:t>
            </a:r>
            <a:r>
              <a:rPr lang="en-GB" sz="1200" dirty="0" err="1">
                <a:solidFill>
                  <a:srgbClr val="000000"/>
                </a:solidFill>
                <a:latin typeface="FS Albert Pro"/>
                <a:ea typeface="+mn-lt"/>
                <a:cs typeface="+mn-lt"/>
              </a:rPr>
              <a:t>Wardieburn</a:t>
            </a:r>
            <a:r>
              <a:rPr lang="en-GB" sz="1200" dirty="0">
                <a:solidFill>
                  <a:srgbClr val="000000"/>
                </a:solidFill>
                <a:latin typeface="FS Albert Pro"/>
                <a:ea typeface="+mn-lt"/>
                <a:cs typeface="+mn-lt"/>
              </a:rPr>
              <a:t> Community Centre, Edinburgh</a:t>
            </a:r>
            <a:endParaRPr lang="en-GB" sz="1200" dirty="0">
              <a:solidFill>
                <a:srgbClr val="000000"/>
              </a:solidFill>
              <a:latin typeface="FS Albert Pro"/>
            </a:endParaRPr>
          </a:p>
        </p:txBody>
      </p:sp>
    </p:spTree>
    <p:extLst>
      <p:ext uri="{BB962C8B-B14F-4D97-AF65-F5344CB8AC3E}">
        <p14:creationId xmlns:p14="http://schemas.microsoft.com/office/powerpoint/2010/main" val="16923649"/>
      </p:ext>
    </p:extLst>
  </p:cSld>
  <p:clrMapOvr>
    <a:masterClrMapping/>
  </p:clrMapOvr>
</p:sld>
</file>

<file path=ppt/theme/theme1.xml><?xml version="1.0" encoding="utf-8"?>
<a:theme xmlns:a="http://schemas.openxmlformats.org/drawingml/2006/main" name="Blank Presentation">
  <a:themeElements>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Blank Presentation">
      <a:majorFont>
        <a:latin typeface="Arial MT Bd"/>
        <a:ea typeface=""/>
        <a:cs typeface=""/>
      </a:majorFont>
      <a:minorFont>
        <a:latin typeface="Arial MT B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82880" tIns="18288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82880" tIns="18288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466E4E805A8641A0DA2770A353E187" ma:contentTypeVersion="15" ma:contentTypeDescription="Create a new document." ma:contentTypeScope="" ma:versionID="6dc6952be54600856ab3a8a1cc13df67">
  <xsd:schema xmlns:xsd="http://www.w3.org/2001/XMLSchema" xmlns:xs="http://www.w3.org/2001/XMLSchema" xmlns:p="http://schemas.microsoft.com/office/2006/metadata/properties" xmlns:ns2="2ae82788-f399-4fb1-8bd3-e991ab36cff9" xmlns:ns3="f91bd46b-65d2-4535-bc3a-614c66713243" targetNamespace="http://schemas.microsoft.com/office/2006/metadata/properties" ma:root="true" ma:fieldsID="9acfd5eeea47a7696b161639447928cd" ns2:_="" ns3:_="">
    <xsd:import namespace="2ae82788-f399-4fb1-8bd3-e991ab36cff9"/>
    <xsd:import namespace="f91bd46b-65d2-4535-bc3a-614c667132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82788-f399-4fb1-8bd3-e991ab36cf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6425a57-0ff4-4ffb-a787-0f07631a805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1bd46b-65d2-4535-bc3a-614c6671324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d3bfaf8-67e2-415f-88ea-fb96135e05ca}" ma:internalName="TaxCatchAll" ma:showField="CatchAllData" ma:web="f91bd46b-65d2-4535-bc3a-614c6671324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91bd46b-65d2-4535-bc3a-614c66713243" xsi:nil="true"/>
    <lcf76f155ced4ddcb4097134ff3c332f xmlns="2ae82788-f399-4fb1-8bd3-e991ab36cff9">
      <Terms xmlns="http://schemas.microsoft.com/office/infopath/2007/PartnerControls"/>
    </lcf76f155ced4ddcb4097134ff3c332f>
    <SharedWithUsers xmlns="f91bd46b-65d2-4535-bc3a-614c66713243">
      <UserInfo>
        <DisplayName>Catherine Dickson</DisplayName>
        <AccountId>42</AccountId>
        <AccountType/>
      </UserInfo>
      <UserInfo>
        <DisplayName>Morven Robertson</DisplayName>
        <AccountId>46</AccountId>
        <AccountType/>
      </UserInfo>
      <UserInfo>
        <DisplayName>Helyn Long</DisplayName>
        <AccountId>43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A5F6BD-5703-4B4D-AAB5-87305DB14FF2}"/>
</file>

<file path=customXml/itemProps2.xml><?xml version="1.0" encoding="utf-8"?>
<ds:datastoreItem xmlns:ds="http://schemas.openxmlformats.org/officeDocument/2006/customXml" ds:itemID="{37EE88BC-2091-4B05-BCCB-D961D9B585CA}">
  <ds:schemaRefs>
    <ds:schemaRef ds:uri="http://schemas.microsoft.com/office/2006/metadata/properties"/>
    <ds:schemaRef ds:uri="http://schemas.microsoft.com/office/infopath/2007/PartnerControls"/>
    <ds:schemaRef ds:uri="2ae82788-f399-4fb1-8bd3-e991ab36cff9"/>
    <ds:schemaRef ds:uri="http://schemas.openxmlformats.org/package/2006/metadata/core-properties"/>
    <ds:schemaRef ds:uri="http://www.w3.org/XML/1998/namespace"/>
    <ds:schemaRef ds:uri="http://purl.org/dc/terms/"/>
    <ds:schemaRef ds:uri="http://schemas.microsoft.com/office/2006/documentManagement/types"/>
    <ds:schemaRef ds:uri="f91bd46b-65d2-4535-bc3a-614c66713243"/>
    <ds:schemaRef ds:uri="http://purl.org/dc/dcmitype/"/>
    <ds:schemaRef ds:uri="http://purl.org/dc/elements/1.1/"/>
  </ds:schemaRefs>
</ds:datastoreItem>
</file>

<file path=customXml/itemProps3.xml><?xml version="1.0" encoding="utf-8"?>
<ds:datastoreItem xmlns:ds="http://schemas.openxmlformats.org/officeDocument/2006/customXml" ds:itemID="{8342C6D9-55EA-43AA-9EFA-B23BE571F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1656</Words>
  <Application>Microsoft Office PowerPoint</Application>
  <PresentationFormat>On-screen Show (16:9)</PresentationFormat>
  <Paragraphs>208</Paragraphs>
  <Slides>19</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 MT Bd</vt:lpstr>
      <vt:lpstr>Calibri</vt:lpstr>
      <vt:lpstr>FS Albert Pro</vt:lpstr>
      <vt:lpstr>Times</vt:lpstr>
      <vt:lpstr>Wingdings</vt:lpstr>
      <vt:lpstr>Blank Presentation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Museums 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Whitehead</dc:creator>
  <cp:lastModifiedBy>Ashley Mackenzie-White</cp:lastModifiedBy>
  <cp:revision>43</cp:revision>
  <dcterms:created xsi:type="dcterms:W3CDTF">2017-11-13T14:10:29Z</dcterms:created>
  <dcterms:modified xsi:type="dcterms:W3CDTF">2024-03-21T16:32:38Z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0x010100DB466E4E805A8641A0DA2770A353E187</vt:lpwstr>
  </property>
  <property fmtid="{D5CDD505-2E9C-101B-9397-08002B2CF9AE}" pid="3" name="_dlc_DocIdItemGuid">
    <vt:lpwstr>3f742a7e-6ee0-4401-9cdd-ded2f866deca</vt:lpwstr>
  </property>
  <property fmtid="{D5CDD505-2E9C-101B-9397-08002B2CF9AE}" pid="4" name="MediaServiceImageTags">
    <vt:lpwstr/>
  </property>
</Properties>
</file>