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92" r:id="rId3"/>
    <p:sldId id="281" r:id="rId4"/>
    <p:sldId id="293" r:id="rId5"/>
    <p:sldId id="258" r:id="rId6"/>
    <p:sldId id="299" r:id="rId7"/>
    <p:sldId id="298" r:id="rId8"/>
    <p:sldId id="294" r:id="rId9"/>
    <p:sldId id="262" r:id="rId10"/>
    <p:sldId id="263" r:id="rId11"/>
    <p:sldId id="285" r:id="rId12"/>
    <p:sldId id="264" r:id="rId13"/>
    <p:sldId id="265" r:id="rId14"/>
    <p:sldId id="266" r:id="rId15"/>
    <p:sldId id="267" r:id="rId16"/>
    <p:sldId id="268" r:id="rId17"/>
    <p:sldId id="295" r:id="rId18"/>
    <p:sldId id="269" r:id="rId19"/>
    <p:sldId id="296" r:id="rId20"/>
    <p:sldId id="270" r:id="rId21"/>
    <p:sldId id="271" r:id="rId22"/>
    <p:sldId id="272" r:id="rId23"/>
    <p:sldId id="286" r:id="rId24"/>
    <p:sldId id="290" r:id="rId25"/>
    <p:sldId id="291" r:id="rId26"/>
    <p:sldId id="287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fhLjp2JnRAhWedlAKHamBAhkQjRwIBw&amp;url=http://c2w.com/quizzes/14881-Chemistry-Quiz/questions&amp;psig=AFQjCNHf-8T7ZkDwWhFRb9S19L39F54stg&amp;ust=1483110900584330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gif"/><Relationship Id="rId12" Type="http://schemas.openxmlformats.org/officeDocument/2006/relationships/hyperlink" Target="http://www.google.co.uk/url?sa=i&amp;rct=j&amp;q=&amp;esrc=s&amp;source=images&amp;cd=&amp;cad=rja&amp;uact=8&amp;ved=0ahUKEwjkpJjO2ZnRAhXKMFAKHaifBSwQjRwIBw&amp;url=http://www.clipartkid.com/bridal-dress-silhouette-cliparts/&amp;bvm=bv.142059868,d.d2s&amp;psig=AFQjCNEmzb0510kVwL9O5K2lSsdj312MNA&amp;ust=1483111075637894" TargetMode="External"/><Relationship Id="rId17" Type="http://schemas.openxmlformats.org/officeDocument/2006/relationships/image" Target="../media/image41.png"/><Relationship Id="rId2" Type="http://schemas.openxmlformats.org/officeDocument/2006/relationships/hyperlink" Target="http://www.google.co.uk/url?sa=i&amp;rct=j&amp;q=&amp;esrc=s&amp;source=images&amp;cd=&amp;cad=rja&amp;uact=8&amp;ved=0ahUKEwjO7PXll5nRAhUDVhoKHTP8BHwQjRwIBw&amp;url=http://www.psdgraphics.com/tag/flat-design/&amp;bvm=bv.142059868,d.d2s&amp;psig=AFQjCNGFOuroPrp8F5cN1sx_Sy4vNmXsBg&amp;ust=1483093417045722" TargetMode="External"/><Relationship Id="rId16" Type="http://schemas.openxmlformats.org/officeDocument/2006/relationships/hyperlink" Target="http://www.google.co.uk/url?sa=i&amp;rct=j&amp;q=&amp;esrc=s&amp;source=images&amp;cd=&amp;cad=rja&amp;uact=8&amp;ved=0ahUKEwjz65C92pnRAhUONlAKHS1JCcQQjRwIBw&amp;url=http://clipart-library.com/globe-cliparts.html&amp;bvm=bv.142059868,d.d2s&amp;psig=AFQjCNGvBKxfBRzTUXjV-KagzK1bKn6O8g&amp;ust=1483111348233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xldzJ2JnRAhUdNFAKHW5zBV8QjRwIBw&amp;url=http://www.flags.net/SCOT.htm&amp;psig=AFQjCNFEJaEK716fsw544D9JDQLdFxp3sg&amp;ust=1483110843004333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hyperlink" Target="https://www.google.co.uk/url?sa=i&amp;rct=j&amp;q=&amp;esrc=s&amp;source=images&amp;cd=&amp;cad=rja&amp;uact=8&amp;ved=0ahUKEwiWxv2F2ZnRAhVFdlAKHeqFCQkQjRwIBw&amp;url=https://pixabay.com/en/computers-keys-rays-1420200/&amp;psig=AFQjCNE4JXzYq6fn5BIwpAYIdAnzM1ZF_A&amp;ust=1483110967547322" TargetMode="External"/><Relationship Id="rId4" Type="http://schemas.openxmlformats.org/officeDocument/2006/relationships/hyperlink" Target="http://www.google.co.uk/url?sa=i&amp;rct=j&amp;q=&amp;esrc=s&amp;source=images&amp;cd=&amp;cad=rja&amp;uact=8&amp;ved=0ahUKEwiY-5CjmJnRAhXCXRoKHXs5B8AQjRwIBw&amp;url=http://www.clker.com/clipart-elephant-25.html&amp;bvm=bv.142059868,d.d2s&amp;psig=AFQjCNHr4i-qQsO-PF0RMbETfIkh3z_qDQ&amp;ust=1483093578547569" TargetMode="External"/><Relationship Id="rId9" Type="http://schemas.openxmlformats.org/officeDocument/2006/relationships/image" Target="../media/image37.gif"/><Relationship Id="rId14" Type="http://schemas.openxmlformats.org/officeDocument/2006/relationships/hyperlink" Target="https://www.google.co.uk/url?sa=i&amp;rct=j&amp;q=&amp;esrc=s&amp;source=images&amp;cd=&amp;cad=rja&amp;uact=8&amp;ved=0ahUKEwipl5ub2pnRAhVXcFAKHWBwAGEQjRwIBw&amp;url=https://www.iconfinder.com/icons/450414/art_artist_brush_drawing_paint_paintbrush_painting_icon&amp;bvm=bv.142059868,d.d2s&amp;psig=AFQjCNEcs3ZswG8N3seDEmBH2UD1QlTx2w&amp;ust=148311128086234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.uk/url?sa=i&amp;rct=j&amp;q=&amp;esrc=s&amp;source=images&amp;cd=&amp;cad=rja&amp;uact=8&amp;ved=0ahUKEwi9vICmq_HQAhXDPRQKHX_GApwQjRwIBw&amp;url=http://www.mypecs.com/pecs_361/listening.aspx&amp;psig=AFQjCNGp0UONs9HSh4X5GESmVstqJFx5MQ&amp;ust=1481724284009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Q3IfrhZLRAhUTd1AKHW-JBBMQjRwIBw&amp;url=http://www.parkers.co.uk/cars/advice/news/archive/top-10-family-car-bargains/&amp;bvm=bv.142059868,d.d2s&amp;psig=AFQjCNElMHHLoDr4QtNF3tN1_K57L8DTPQ&amp;ust=1482848099489244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ved=0ahUKEwjvw6GJhJLRAhXJ5xoKHYOcAJgQjRwIBw&amp;url=http://www.modelbuszone.co.uk/tmb/model_of_the_moment.htm&amp;bvm=bv.142059868,d.ZWM&amp;psig=AFQjCNGLaSrzoZ7ZO05lrBXSFz4vKp_3_g&amp;ust=1482847588102618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source=images&amp;cd=&amp;cad=rja&amp;uact=8&amp;ved=0ahUKEwjzxOHDhpLRAhVHN1AKHShEDTsQjRwIBw&amp;url=http://www.minibussales.co.uk/School-Minibus.asp&amp;bvm=bv.142059868,d.d2s&amp;psig=AFQjCNH25TWKCVeysW_BGv-JPMgfOMNFvA&amp;ust=14828482958798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upd_EhJLRAhXEfxoKHcLwDp0QjRwIBw&amp;url=http://www.originalfm.com/scotrail-to-recruit-100-new-train-drivers/&amp;psig=AFQjCNH9pBZibBjsmBUQDI5MdN-6hM2TPw&amp;ust=1482847764031133" TargetMode="External"/><Relationship Id="rId10" Type="http://schemas.openxmlformats.org/officeDocument/2006/relationships/hyperlink" Target="http://www.google.co.uk/url?sa=i&amp;rct=j&amp;q=&amp;esrc=s&amp;source=images&amp;cd=&amp;cad=rja&amp;uact=8&amp;ved=0ahUKEwja7f2GhpLRAhULeVAKHTOUAvYQjRwIBw&amp;url=http://www.easylimo.co.uk/our-limos/coach-hire/&amp;psig=AFQjCNGlZdXjKIx3vzL4bDHClp_vk2Tp5Q&amp;ust=148284817220695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P88_bh_HQAhVEyRQKHVajCqsQjRwIBw&amp;url=http://www.rampantscotland.com/royal_museum/page/image1.html&amp;psig=AFQjCNHQNv5nW2aPY8sdho1jqxb5c4rHng&amp;ust=14817147174125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GB" sz="5400" b="1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Museum of Scotland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are toilets on Level 0 near the lunch space.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539884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W:\LP\DeptWork\Access ASN (current)\Photos\Toil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42" y="1948559"/>
            <a:ext cx="4676427" cy="2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+mn-lt"/>
              </a:rPr>
              <a:t>From the Entrance Hall we will go up the stairs to get to the Grand Gallery. We can also take the lift. 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W:\LP\DeptWork\Access ASN (current)\Photos\IMG_7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:\LP\DeptWork\Access ASN (current)\Photos\IMG_75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2492896"/>
            <a:ext cx="257119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59832" y="619902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Stairs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95866" y="61698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Lift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6956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 move around the museum in a group. It might be busy and noisy with people talking.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27" y="2492896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visit the learning studios on Level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They look like a classroom with tables and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chairs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Images\Enablers\DSCF2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To get to the Learning Centre we can use the escalator or the stairs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2" descr="W:\LP\Images\Schools\General School Images June14\CR4A9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5" y="2348880"/>
            <a:ext cx="52565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nderson\AppData\Local\Microsoft\Windows\Temporary Internet Files\Content.Outlook\AAOG0FGF\20160824_142004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9338" y="3183722"/>
            <a:ext cx="3816422" cy="21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633478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Escalator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6334780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Stairs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35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nderson\AppData\Local\Microsoft\Windows\Temporary Internet Files\Content.Outlook\AAOG0FGF\20160824_142024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235" y="2664195"/>
            <a:ext cx="43750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museum also has lifts.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:\LP\DeptWork\Access ASN (current)\Photos\Lif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3030" y="3017890"/>
            <a:ext cx="4375049" cy="24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8259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There are toilets near the Learning studios.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anderson\AppData\Local\Microsoft\Windows\Temporary Internet Files\Content.Outlook\AAOG0FGF\20161226_16404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821" y="3556001"/>
            <a:ext cx="3702747" cy="20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erson\AppData\Local\Microsoft\Windows\Temporary Internet Files\Content.Outlook\AAOG0FGF\20161226_164032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4953" y="3569357"/>
            <a:ext cx="3702749" cy="20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30" y="2420888"/>
            <a:ext cx="16552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796136" y="4096019"/>
            <a:ext cx="320384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hand dryers are very loud.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4"/>
                </a:solidFill>
              </a:rPr>
              <a:t>The museum has lots of different things in it. It has objects about…</a:t>
            </a:r>
            <a:endParaRPr lang="en-GB" sz="28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Image result for rocket symbo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2779"/>
          <a:stretch/>
        </p:blipFill>
        <p:spPr bwMode="auto">
          <a:xfrm>
            <a:off x="107504" y="1839068"/>
            <a:ext cx="1587218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956" y="353722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Space</a:t>
            </a:r>
            <a:endParaRPr lang="en-GB" sz="2800" dirty="0"/>
          </a:p>
        </p:txBody>
      </p:sp>
      <p:pic>
        <p:nvPicPr>
          <p:cNvPr id="1028" name="Picture 4" descr="Image result for elephan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2190148"/>
            <a:ext cx="2173612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054" y="37911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Animals</a:t>
            </a:r>
            <a:endParaRPr lang="en-GB" sz="2800" dirty="0"/>
          </a:p>
        </p:txBody>
      </p:sp>
      <p:pic>
        <p:nvPicPr>
          <p:cNvPr id="5" name="Picture 2" descr="Image result for scotland 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1" y="2152767"/>
            <a:ext cx="2215341" cy="1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Scotland</a:t>
            </a:r>
            <a:endParaRPr lang="en-GB" sz="2800" dirty="0"/>
          </a:p>
        </p:txBody>
      </p:sp>
      <p:pic>
        <p:nvPicPr>
          <p:cNvPr id="8" name="Picture 4" descr="Image result for chemistry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7" y="4230368"/>
            <a:ext cx="1445407" cy="1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26" y="5775717"/>
            <a:ext cx="366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Science and technology</a:t>
            </a:r>
            <a:endParaRPr lang="en-GB" sz="2800" dirty="0"/>
          </a:p>
        </p:txBody>
      </p:sp>
      <p:pic>
        <p:nvPicPr>
          <p:cNvPr id="1030" name="Picture 6" descr="Image result for 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1" y="4322326"/>
            <a:ext cx="2070800" cy="1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ess outline clip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21130"/>
            <a:ext cx="1656184" cy="19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64288" y="37071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Fashion</a:t>
            </a:r>
            <a:endParaRPr lang="en-GB" sz="2800" dirty="0"/>
          </a:p>
        </p:txBody>
      </p:sp>
      <p:pic>
        <p:nvPicPr>
          <p:cNvPr id="1034" name="Picture 10" descr="Image result for paint brush symbo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9" y="43223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92868" y="5452552"/>
            <a:ext cx="1470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Art and design</a:t>
            </a:r>
            <a:endParaRPr lang="en-GB" sz="2800" dirty="0"/>
          </a:p>
        </p:txBody>
      </p:sp>
      <p:sp>
        <p:nvSpPr>
          <p:cNvPr id="9" name="AutoShape 12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50800" y="-25606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203200" y="-24082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glob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18" y="4180280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81386" y="5856538"/>
            <a:ext cx="352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And things from all across the world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53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sz="32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are at the museum </a:t>
            </a:r>
            <a:r>
              <a:rPr lang="en-GB" sz="32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will…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See lots of interesting </a:t>
            </a:r>
            <a:r>
              <a:rPr lang="en-GB" dirty="0" smtClean="0">
                <a:solidFill>
                  <a:sysClr val="windowText" lastClr="000000"/>
                </a:solidFill>
              </a:rPr>
              <a:t>things.</a:t>
            </a:r>
            <a:endParaRPr lang="en-GB" dirty="0">
              <a:solidFill>
                <a:sysClr val="windowText" lastClr="00000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Some things we will have seen before and some might be new.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628800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dirty="0" smtClean="0">
                <a:solidFill>
                  <a:schemeClr val="tx1"/>
                </a:solidFill>
              </a:rPr>
              <a:t>We are visiting the National Museum of Scotland on</a:t>
            </a:r>
          </a:p>
          <a:p>
            <a:pPr marL="0" indent="0" algn="ctr">
              <a:buNone/>
            </a:pPr>
            <a:endParaRPr lang="en-GB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3212976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04" y="4293096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Listen and learn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ecs list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" y="113488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about AAC, Picture Symbols, Supports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9291"/>
            <a:ext cx="1584176" cy="15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924944"/>
            <a:ext cx="5544616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50" y="69269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get to touch some objects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:\LP\Images\Schools\potential images for schools programme\handling box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3916"/>
            <a:ext cx="3149667" cy="20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:\LP\Images\Schools\General School Images June14\CR4A9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4279"/>
            <a:ext cx="3149667" cy="20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8364" y="1750631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see the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‘please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touch’ sign on an object then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touch it! If not,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the object.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4583" y="3653084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4678" y="5348005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a workshop, the Enabler or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will tell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objects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allowed to touch.</a:t>
            </a:r>
          </a:p>
        </p:txBody>
      </p:sp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 we are going to learn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about…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64770" y="3068960"/>
            <a:ext cx="6336704" cy="136815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We might see…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Animals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Vikings etc.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If you want to add in pictures of some of the museums’ objects you can search the collections here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  <a:hlinkClick r:id="rId2"/>
              </a:rPr>
              <a:t>http://www.nms.ac.uk/explore/search-our-collections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This could be a fun pre-visit planning activity.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03" y="773832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We can find out more about them.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916832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Panels on the wall and labels in the cases will tell us about the things we see.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1312" y="4374943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might be touchscreen computers where we can find out more.</a:t>
            </a:r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1200" dirty="0" smtClean="0">
                <a:solidFill>
                  <a:prstClr val="black"/>
                </a:solidFill>
                <a:latin typeface="+mn-lt"/>
              </a:rPr>
              <a:t>We might 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ear…</a:t>
            </a:r>
            <a:endParaRPr lang="en-GB" sz="2400" dirty="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1988"/>
            <a:ext cx="2047190" cy="4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852936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Other people talking, shouting and laughing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Music from the Millennium clock or from musical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Beeps, whirring and clanking from some of the machines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we need a break or want to ask a question about the museum we can talk to someone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who works at the museum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They wear uniforms that look like this: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5934829"/>
            <a:ext cx="3322712" cy="68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Enabler</a:t>
            </a:r>
            <a:endParaRPr kumimoji="0" lang="en-GB" sz="28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672" y="5987415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prstClr val="black"/>
                </a:solidFill>
              </a:rPr>
              <a:t>Visitor Experience Assistant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8173"/>
            <a:ext cx="1450404" cy="33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016224" cy="3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We will leave the museum at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 smtClean="0">
                <a:solidFill>
                  <a:schemeClr val="tx1"/>
                </a:solidFill>
              </a:rPr>
              <a:t>And go back to school.</a:t>
            </a:r>
            <a:endParaRPr lang="en-GB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1" y="1019335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We are travelling to the museum by…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lothian b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2190284"/>
            <a:ext cx="2619145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07740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590451" y="371703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6" name="Picture 4" descr="Image result for scotrail tra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3" y="2190283"/>
            <a:ext cx="2175276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4759" y="3723828"/>
            <a:ext cx="79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18292" y="3731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34785" cy="14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3737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Walking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586031" y="3743715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1" name="Picture 9" descr="Image result for family ca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" y="4365104"/>
            <a:ext cx="2619145" cy="1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7976" y="6093296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670692" y="6116859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3" name="Picture 11" descr="Image result for coa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0" y="4396950"/>
            <a:ext cx="2175276" cy="1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64351" y="6130415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Coach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846593" y="614042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7" name="Picture 15" descr="Image result for school minibu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2" y="4427526"/>
            <a:ext cx="2051671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21603" y="6093296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Minibus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803845" y="6103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Museum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5127378"/>
            <a:ext cx="903649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will go into the museum through </a:t>
            </a:r>
            <a:r>
              <a:rPr lang="en-GB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this </a:t>
            </a: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entrance</a:t>
            </a:r>
            <a:r>
              <a:rPr lang="en-GB" sz="2800" dirty="0" smtClean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</a:rPr>
              <a:t>W</a:t>
            </a:r>
            <a:r>
              <a:rPr lang="en-GB" sz="2800" dirty="0" smtClean="0">
                <a:solidFill>
                  <a:prstClr val="black"/>
                </a:solidFill>
                <a:latin typeface="+mn-lt"/>
              </a:rPr>
              <a:t>e </a:t>
            </a:r>
            <a:r>
              <a:rPr lang="en-GB" sz="2800" dirty="0">
                <a:solidFill>
                  <a:prstClr val="black"/>
                </a:solidFill>
                <a:latin typeface="+mn-lt"/>
              </a:rPr>
              <a:t>can go through the revolving doors or push a button to go in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GB" sz="2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Image result for national museum of scotland ent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6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3974"/>
            <a:ext cx="8518401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the museum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Entrance </a:t>
            </a:r>
            <a:r>
              <a:rPr lang="en-GB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DeptWork\Enablers\Schools\Additional Support Needs in schools\Photos\Entrance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0" y="1772816"/>
            <a:ext cx="7224803" cy="4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770" y="5715000"/>
            <a:ext cx="85184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 be busy.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27" y="980728"/>
            <a:ext cx="9036496" cy="911943"/>
          </a:xfrm>
        </p:spPr>
        <p:txBody>
          <a:bodyPr/>
          <a:lstStyle/>
          <a:p>
            <a:r>
              <a:rPr lang="en-GB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might 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en-GB" sz="3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Enabler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solidFill>
                  <a:schemeClr val="tx2"/>
                </a:solidFill>
              </a:rPr>
              <a:t> They wear uniforms that look like this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747047" cy="4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We might meet a Visitor Experience Assistant. They wear uniforms that look like this: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813795" cy="41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LP\Images\Schools\General School Images June14\CR4A9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1700808"/>
            <a:ext cx="3923929" cy="23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LP\DeptWork\Enablers\Schools\Additional Support Needs in schools\Photos\Group 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85" y="4306168"/>
            <a:ext cx="4104456" cy="24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7585" y="249028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leave our bags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coats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white tubs in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lunch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 while we explore.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04" y="4083193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tub will have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school’s name on it.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5503"/>
            <a:ext cx="1175059" cy="101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04" y="149190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4118" y="5421011"/>
            <a:ext cx="4361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this room can be busy and noisy with other school pupils in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506" y="980728"/>
            <a:ext cx="806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will go into the Museum’s group space.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71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3833366"/>
            <a:ext cx="4330824" cy="3024634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0" kern="1200" noProof="0" dirty="0" smtClean="0">
                <a:solidFill>
                  <a:prstClr val="black"/>
                </a:solidFill>
                <a:ea typeface="+mj-ea"/>
                <a:cs typeface="+mj-cs"/>
              </a:rPr>
              <a:t>We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can eat </a:t>
            </a:r>
            <a:r>
              <a:rPr lang="en-GB" sz="3200" b="0" kern="1200" dirty="0" smtClean="0">
                <a:solidFill>
                  <a:prstClr val="black"/>
                </a:solidFill>
                <a:ea typeface="+mj-ea"/>
                <a:cs typeface="+mj-cs"/>
              </a:rPr>
              <a:t>our snack and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packed lunch here.</a:t>
            </a:r>
            <a:endParaRPr lang="en-GB" sz="3200" dirty="0"/>
          </a:p>
        </p:txBody>
      </p:sp>
      <p:pic>
        <p:nvPicPr>
          <p:cNvPr id="4" name="Picture 3" descr="W:\LP\Images\Schools\General School Images June14\CR4A9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93913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17" y="1700808"/>
            <a:ext cx="1972005" cy="190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264</TotalTime>
  <Words>590</Words>
  <Application>Microsoft Office PowerPoint</Application>
  <PresentationFormat>On-screen Show (4:3)</PresentationFormat>
  <Paragraphs>78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Blue Top Slide</vt:lpstr>
      <vt:lpstr>We are going to the National Museum of Scotland</vt:lpstr>
      <vt:lpstr>PowerPoint Presentation</vt:lpstr>
      <vt:lpstr>We are travelling to the museum by…</vt:lpstr>
      <vt:lpstr>Museum Entrance</vt:lpstr>
      <vt:lpstr>This is the museum Entrance Hall</vt:lpstr>
      <vt:lpstr>We might meet an Enabler. They wear uniforms that look like this </vt:lpstr>
      <vt:lpstr>We might meet a Visitor Experience Assistant. They wear uniforms that look like this:</vt:lpstr>
      <vt:lpstr>PowerPoint Presentation</vt:lpstr>
      <vt:lpstr>PowerPoint Presentation</vt:lpstr>
      <vt:lpstr>These are toilets on Level 0 near the lunch space. </vt:lpstr>
      <vt:lpstr>From the Entrance Hall we will go up the stairs to get to the Grand Gallery. We can also take the lift. </vt:lpstr>
      <vt:lpstr>We will move around the museum in a group. It might be busy and noisy with people talking.</vt:lpstr>
      <vt:lpstr>We might visit the learning studios on Level 4. They look like a classroom with tables and chairs.</vt:lpstr>
      <vt:lpstr>To get to the Learning Centre we can use the escalator or the stairs.</vt:lpstr>
      <vt:lpstr>The museum also has lifts.</vt:lpstr>
      <vt:lpstr>There are toilets near the Learning studios. </vt:lpstr>
      <vt:lpstr>The museum has lots of different things in it. It has objects about…</vt:lpstr>
      <vt:lpstr>While we are at the museum we will…</vt:lpstr>
      <vt:lpstr>PowerPoint Presentation</vt:lpstr>
      <vt:lpstr>Listen and learn</vt:lpstr>
      <vt:lpstr>We might get to touch some objects</vt:lpstr>
      <vt:lpstr>Today we are going to learn about…</vt:lpstr>
      <vt:lpstr>We might see…</vt:lpstr>
      <vt:lpstr>We can find out more about them.</vt:lpstr>
      <vt:lpstr>We might hear…</vt:lpstr>
      <vt:lpstr>PowerPoint Presentation</vt:lpstr>
      <vt:lpstr>We will leave the museum at</vt:lpstr>
    </vt:vector>
  </TitlesOfParts>
  <Company>National Museums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Sarah Cowie</cp:lastModifiedBy>
  <cp:revision>49</cp:revision>
  <dcterms:created xsi:type="dcterms:W3CDTF">2016-12-07T15:32:26Z</dcterms:created>
  <dcterms:modified xsi:type="dcterms:W3CDTF">2018-07-20T07:19:11Z</dcterms:modified>
</cp:coreProperties>
</file>