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92" r:id="rId3"/>
    <p:sldId id="257" r:id="rId4"/>
    <p:sldId id="258" r:id="rId5"/>
    <p:sldId id="293" r:id="rId6"/>
    <p:sldId id="261" r:id="rId7"/>
    <p:sldId id="262" r:id="rId8"/>
    <p:sldId id="263" r:id="rId9"/>
    <p:sldId id="285" r:id="rId10"/>
    <p:sldId id="298" r:id="rId11"/>
    <p:sldId id="264" r:id="rId12"/>
    <p:sldId id="296" r:id="rId13"/>
    <p:sldId id="302" r:id="rId14"/>
    <p:sldId id="303" r:id="rId15"/>
    <p:sldId id="301" r:id="rId16"/>
    <p:sldId id="271" r:id="rId17"/>
    <p:sldId id="295" r:id="rId18"/>
    <p:sldId id="291" r:id="rId19"/>
    <p:sldId id="300" r:id="rId20"/>
    <p:sldId id="299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Cowie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28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0ahUKEwig8PfvjPHQAhWDDBoKHfmeB-sQjRwIBw&amp;url=http://www.bbc.co.uk/news/uk-scotland-edinburgh-east-fife-34033163&amp;psig=AFQjCNGfaeWZotE_pwl9lJzH4WoNkxntHQ&amp;ust=14817160893756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://www.nms.ac.uk/trai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co.uk/url?sa=i&amp;rct=j&amp;q=&amp;esrc=s&amp;source=images&amp;cd=&amp;cad=rja&amp;uact=8&amp;ved=0ahUKEwjCs_GyytnVAhXPLVAKHWpmBYkQjRwIBw&amp;url=http://www.nms.ac.uk/explore/collection-search-results/?item_id%3D20003057&amp;psig=AFQjCNGesNJdqv4RziU718Z9R87bKD4oAA&amp;ust=1502898245975101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www.google.co.uk/url?sa=i&amp;rct=j&amp;q=&amp;esrc=s&amp;source=images&amp;cd=&amp;cad=rja&amp;uact=8&amp;ved=0ahUKEwiwxP3YpNvVAhWC1hQKHW61CioQjRwIBw&amp;url=https://openclipart.org/detail/244720/press-button-sign&amp;psig=AFQjCNGwNjbxbpQ3IbjAO7z1ikrDYpCW8g&amp;ust=150295684344876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.uk/url?sa=i&amp;rct=j&amp;q=&amp;esrc=s&amp;source=images&amp;cd=&amp;cad=rja&amp;uact=8&amp;ved=0ahUKEwis5pf60cXOAhUG7BQKHWAyBM0QjRwIBw&amp;url=http://cliparting.com/free-ear-clipart-11932/&amp;bvm=bv.129759880,d.ZGg&amp;psig=AFQjCNEwUoOMAsFO8_MBWNhCL3-tGgZPLA&amp;ust=1471426752308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jP88_bh_HQAhVEyRQKHVajCqsQjRwIBw&amp;url=http://www.rampantscotland.com/royal_museum/page/image1.html&amp;psig=AFQjCNHQNv5nW2aPY8sdho1jqxb5c4rHng&amp;ust=14817147174125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268760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/>
            <a:r>
              <a:rPr lang="en-GB" sz="5400" b="1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the National Museum of Scotland.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08" y="3356992"/>
            <a:ext cx="560723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If we have an activity or workshop booked, we will meet at the Schools Meeting Point in the Grand Gallery</a:t>
            </a:r>
            <a:r>
              <a:rPr lang="en-GB" sz="2800" dirty="0" smtClean="0"/>
              <a:t>. </a:t>
            </a:r>
            <a:r>
              <a:rPr lang="en-GB" sz="2800" dirty="0" smtClean="0">
                <a:solidFill>
                  <a:schemeClr val="tx1"/>
                </a:solidFill>
              </a:rPr>
              <a:t>This is next to the Millennium Clock and escalator.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17" y="3032956"/>
            <a:ext cx="3744416" cy="280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5148064" cy="38610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9495783">
            <a:off x="2324640" y="5394395"/>
            <a:ext cx="1408536" cy="893744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7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69560" cy="1143000"/>
          </a:xfrm>
        </p:spPr>
        <p:txBody>
          <a:bodyPr/>
          <a:lstStyle/>
          <a:p>
            <a:pPr algn="l"/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the Grand Gallery, we will move around the museum in groups. We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will stay with an adult at all times.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ational museum scot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609085" cy="31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sysClr val="windowText" lastClr="000000"/>
                </a:solidFill>
              </a:rPr>
              <a:t>There is lots to see at the museum. </a:t>
            </a:r>
            <a:r>
              <a:rPr lang="en-GB" sz="2800" dirty="0"/>
              <a:t>We can plan </a:t>
            </a:r>
            <a:r>
              <a:rPr lang="en-GB" sz="2800" dirty="0" smtClean="0"/>
              <a:t>what to see using </a:t>
            </a:r>
            <a:r>
              <a:rPr lang="en-GB" sz="2800" dirty="0"/>
              <a:t>a </a:t>
            </a:r>
            <a:r>
              <a:rPr lang="en-GB" sz="2800" dirty="0">
                <a:hlinkClick r:id="rId2"/>
              </a:rPr>
              <a:t>museum </a:t>
            </a:r>
            <a:r>
              <a:rPr lang="en-GB" sz="2800" dirty="0" smtClean="0">
                <a:hlinkClick r:id="rId2"/>
              </a:rPr>
              <a:t>map</a:t>
            </a:r>
            <a:r>
              <a:rPr lang="en-GB" sz="2800" dirty="0" smtClean="0"/>
              <a:t> or use a </a:t>
            </a:r>
            <a:r>
              <a:rPr lang="en-GB" sz="2800" dirty="0" smtClean="0">
                <a:hlinkClick r:id="rId2"/>
              </a:rPr>
              <a:t>trail</a:t>
            </a:r>
            <a:r>
              <a:rPr lang="en-GB" sz="2800" dirty="0" smtClean="0"/>
              <a:t> to find out more about a topic. </a:t>
            </a:r>
            <a:endParaRPr lang="en-GB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8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nms.ac.uk/explore/collection-search-results/search.axd?command=getcontent&amp;server=Detail&amp;value=PF238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2603513"/>
            <a:ext cx="17270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22848" cy="2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nms.ac.uk/explore/collection-search-results/search.axd?command=getcontent&amp;server=Detail&amp;value=PF10324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034" y="4289884"/>
            <a:ext cx="1559119" cy="3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nms.ac.uk/explore/collection-search-results/search.axd?command=getcontent&amp;server=Detail&amp;value=PF376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6844"/>
            <a:ext cx="2012672" cy="23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nms.ac.uk/media/64771/geode-interior.jpg?width=700&amp;height=463.1097560975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6" y="2492432"/>
            <a:ext cx="1511660" cy="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ur wheel from the oldest surviving colour television in the world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3" y="3549577"/>
            <a:ext cx="1353933" cy="13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betan prayer wheel hou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3" y="4563686"/>
            <a:ext cx="305908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museum of scotland snowsho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139"/>
            <a:ext cx="1747317" cy="1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Our topic is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Animals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Space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Vikings etc.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If you want to add in pictures of some of the museums’ objects you can search the collections here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http://www.nms.ac.uk/explore/search-our-collections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This could be a fun pre-visit planning activity.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6" y="801791"/>
            <a:ext cx="82296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We can find out more about our topic.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Y:\LP\DeptWork\Access ASN (current)\Photos\Pictures for social stories\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3671"/>
            <a:ext cx="1944216" cy="4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916833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Panels on the wall and labels in the cases will tell us about what we can see.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4089086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There might be touchscreen computers where we can find out more.</a:t>
            </a:r>
            <a:endParaRPr lang="en-GB" sz="2800" dirty="0"/>
          </a:p>
        </p:txBody>
      </p:sp>
      <p:pic>
        <p:nvPicPr>
          <p:cNvPr id="5123" name="Picture 3" descr="Y:\LP\DeptWork\Access ASN (current)\Photos\Pictures for social stories\touch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1" y="2279208"/>
            <a:ext cx="2330198" cy="4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62249"/>
            <a:ext cx="82296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In Explore, Adventure Planet or Imagine, we might meet an Enabler.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Enablers </a:t>
            </a:r>
            <a:r>
              <a:rPr lang="en-GB" sz="2800" dirty="0">
                <a:solidFill>
                  <a:schemeClr val="tx1"/>
                </a:solidFill>
              </a:rPr>
              <a:t>can help us </a:t>
            </a:r>
            <a:r>
              <a:rPr lang="en-GB" sz="2800" dirty="0" smtClean="0">
                <a:solidFill>
                  <a:schemeClr val="tx1"/>
                </a:solidFill>
              </a:rPr>
              <a:t>learn and explore. </a:t>
            </a:r>
            <a:r>
              <a:rPr lang="en-GB" sz="2800" dirty="0">
                <a:solidFill>
                  <a:schemeClr val="tx1"/>
                </a:solidFill>
              </a:rPr>
              <a:t>We </a:t>
            </a:r>
            <a:r>
              <a:rPr lang="en-GB" sz="2800" dirty="0" smtClean="0">
                <a:solidFill>
                  <a:schemeClr val="tx1"/>
                </a:solidFill>
              </a:rPr>
              <a:t>can ask them to try experiments</a:t>
            </a:r>
            <a:r>
              <a:rPr lang="en-GB" sz="2800" dirty="0">
                <a:solidFill>
                  <a:schemeClr val="tx1"/>
                </a:solidFill>
              </a:rPr>
              <a:t>, play </a:t>
            </a:r>
            <a:r>
              <a:rPr lang="en-GB" sz="2800" dirty="0" smtClean="0">
                <a:solidFill>
                  <a:schemeClr val="tx1"/>
                </a:solidFill>
              </a:rPr>
              <a:t>games, </a:t>
            </a:r>
            <a:r>
              <a:rPr lang="en-GB" sz="2800" dirty="0">
                <a:solidFill>
                  <a:schemeClr val="tx1"/>
                </a:solidFill>
              </a:rPr>
              <a:t>or handle objects.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87" y="3429000"/>
            <a:ext cx="3091561" cy="31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2741"/>
            <a:ext cx="8229600" cy="1143000"/>
          </a:xfrm>
        </p:spPr>
        <p:txBody>
          <a:bodyPr/>
          <a:lstStyle/>
          <a:p>
            <a:pPr algn="l"/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might touch some objects.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:\LP\Images\Schools\potential images for schools programme\handling box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3916"/>
            <a:ext cx="3149667" cy="20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:\LP\Images\Schools\General School Images June14\CR4A9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4279"/>
            <a:ext cx="3149667" cy="20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2197510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see the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‘please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touch’ sign on an object then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touch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the object.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0386" y="4841185"/>
            <a:ext cx="1700290" cy="1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91" y="1061864"/>
            <a:ext cx="82296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In some galleries, there are games to play and buttons to press.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9482"/>
            <a:ext cx="3372619" cy="19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W:\LP\DeptWork\Access ASN (current)\Photos\Pictures for social stories\IMG_8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1935"/>
            <a:ext cx="4398384" cy="29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press button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0" y="2051078"/>
            <a:ext cx="2123127" cy="16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kern="1200" dirty="0" smtClean="0">
                <a:solidFill>
                  <a:prstClr val="black"/>
                </a:solidFill>
                <a:latin typeface="+mn-lt"/>
              </a:rPr>
              <a:t>We might h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ear…</a:t>
            </a:r>
            <a:endParaRPr lang="en-GB" sz="2800" dirty="0">
              <a:latin typeface="+mn-lt"/>
            </a:endParaRPr>
          </a:p>
        </p:txBody>
      </p:sp>
      <p:pic>
        <p:nvPicPr>
          <p:cNvPr id="4" name="Picture 2" descr="http://cliparting.com/wp-content/uploads/2016/07/Two-ears-clip-art-clipart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6" y="1124135"/>
            <a:ext cx="832036" cy="1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1988"/>
            <a:ext cx="2047190" cy="40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1760" y="2564904"/>
            <a:ext cx="6480720" cy="19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Other people talking, shouting and laughing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Music from the Millennium clock or from musical instruments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Beeps, whirring and clanking from some of the machines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1247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we need help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want to ask a question,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can talk to someone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who works </a:t>
            </a:r>
            <a:r>
              <a:rPr lang="en-GB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museum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 wear uniforms that look like this: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6318848"/>
            <a:ext cx="3322712" cy="4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Enabler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6606" y="6318848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Visitor Experience Assistant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22" y="3117307"/>
            <a:ext cx="3301277" cy="32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08021"/>
            <a:ext cx="3301277" cy="302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26876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dirty="0" smtClean="0">
                <a:solidFill>
                  <a:schemeClr val="tx1"/>
                </a:solidFill>
              </a:rPr>
              <a:t>We are visiting the National Museum of Scotland on</a:t>
            </a:r>
          </a:p>
          <a:p>
            <a:pPr marL="0" indent="0" algn="ctr">
              <a:buNone/>
            </a:pPr>
            <a:endParaRPr lang="en-GB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0" dirty="0" smtClean="0">
                <a:solidFill>
                  <a:schemeClr val="tx1"/>
                </a:solidFill>
              </a:rPr>
              <a:t>We will be leaving school at</a:t>
            </a:r>
          </a:p>
          <a:p>
            <a:pPr marL="0" indent="0" algn="ctr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2708920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3" y="4005064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When it’s time to leave, we’ll collect our belongings.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W:\LP\Images\Schools\General School Images June14\CR4A9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3923929" cy="23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5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We will leave the museum at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 dirty="0" smtClean="0">
                <a:solidFill>
                  <a:schemeClr val="tx1"/>
                </a:solidFill>
              </a:rPr>
              <a:t>We will go back to school. </a:t>
            </a:r>
            <a:endParaRPr lang="en-GB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Museum Entrance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5127378"/>
            <a:ext cx="903649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will go into the museum through </a:t>
            </a:r>
            <a:r>
              <a:rPr lang="en-GB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this </a:t>
            </a: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entrance</a:t>
            </a:r>
            <a:r>
              <a:rPr lang="en-GB" sz="2800" dirty="0" smtClean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+mn-lt"/>
              </a:rPr>
              <a:t>The sliding doors with the push button are easier for big groups to come in.</a:t>
            </a:r>
            <a:endParaRPr lang="en-GB" sz="2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Image result for national museum of scotland entr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6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 rot="13840762">
            <a:off x="1779384" y="4098155"/>
            <a:ext cx="1408536" cy="893744"/>
          </a:xfrm>
          <a:prstGeom prst="rightArrow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3974"/>
            <a:ext cx="8518401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the Entrance </a:t>
            </a:r>
            <a:r>
              <a:rPr lang="en-GB" sz="28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DeptWork\Enablers\Schools\Additional Support Needs in schools\Photos\Entrance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0" y="1772816"/>
            <a:ext cx="7224803" cy="4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1770" y="5715000"/>
            <a:ext cx="85184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might be noisy and busy so we will use our indoor voices</a:t>
            </a:r>
            <a:r>
              <a:rPr lang="en-GB" sz="32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2"/>
                </a:solidFill>
              </a:rPr>
              <a:t>A Visitor Experience Assistant will show us where to leave our jackets and bags. They wear uniforms that look like this: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888432" cy="35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LP\Images\Schools\General School Images June14\CR4A9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" y="3068959"/>
            <a:ext cx="5006083" cy="30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622" y="1437589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will leave our bags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coats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white tubs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while we explore.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204" y="4221088"/>
            <a:ext cx="3915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white tub will have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school’s name on it.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08920"/>
            <a:ext cx="1175059" cy="101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09786"/>
            <a:ext cx="1214758" cy="11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506" y="980728"/>
            <a:ext cx="806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will go into the Museum’s group space.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4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3038253"/>
            <a:ext cx="4330824" cy="3024634"/>
          </a:xfrm>
        </p:spPr>
        <p:txBody>
          <a:bodyPr/>
          <a:lstStyle/>
          <a:p>
            <a:pPr marL="0" indent="0">
              <a:buNone/>
            </a:pPr>
            <a:r>
              <a:rPr lang="en-GB" sz="2800" b="0" kern="1200" noProof="0" dirty="0" smtClean="0">
                <a:solidFill>
                  <a:prstClr val="black"/>
                </a:solidFill>
                <a:ea typeface="+mj-ea"/>
                <a:cs typeface="+mj-cs"/>
              </a:rPr>
              <a:t>We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can eat </a:t>
            </a:r>
            <a:r>
              <a:rPr lang="en-GB" sz="2800" b="0" kern="1200" dirty="0" smtClean="0">
                <a:solidFill>
                  <a:prstClr val="black"/>
                </a:solidFill>
                <a:ea typeface="+mj-ea"/>
                <a:cs typeface="+mj-cs"/>
              </a:rPr>
              <a:t>our snack and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packed lunch here.</a:t>
            </a:r>
            <a:endParaRPr lang="en-GB" sz="2800" noProof="0" dirty="0"/>
          </a:p>
          <a:p>
            <a:pPr marL="0" indent="0">
              <a:buNone/>
            </a:pPr>
            <a:r>
              <a:rPr lang="en-GB" sz="2800" b="0" kern="1200" dirty="0" smtClean="0">
                <a:solidFill>
                  <a:prstClr val="black"/>
                </a:solidFill>
                <a:ea typeface="+mj-ea"/>
                <a:cs typeface="+mj-cs"/>
              </a:rPr>
              <a:t>We might have to share tables with other schools. </a:t>
            </a:r>
          </a:p>
          <a:p>
            <a:pPr marL="0" indent="0">
              <a:buNone/>
            </a:pPr>
            <a:r>
              <a:rPr lang="en-GB" sz="2800" b="0" kern="1200" dirty="0" smtClean="0">
                <a:solidFill>
                  <a:prstClr val="black"/>
                </a:solidFill>
                <a:ea typeface="+mj-ea"/>
                <a:cs typeface="+mj-cs"/>
              </a:rPr>
              <a:t>We will need to tidy up after ourselves. </a:t>
            </a: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3" descr="W:\LP\Images\Schools\General School Images June14\CR4A9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93913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09" y="1124744"/>
            <a:ext cx="1972005" cy="190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pPr algn="l"/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are the toilets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near the lunch space.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137237"/>
            <a:ext cx="625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W:\LP\DeptWork\Access ASN (current)\Photos\Toile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42" y="1772816"/>
            <a:ext cx="4676427" cy="2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+mn-lt"/>
              </a:rPr>
              <a:t>From the Entrance Hall we will go upstairs to get to the Grand Gallery. We can also take the lift. 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W:\LP\DeptWork\Access ASN (current)\Photos\IMG_7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5922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:\LP\DeptWork\Access ASN (current)\Photos\IMG_75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81" y="2564904"/>
            <a:ext cx="257119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64186" y="625937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Stairs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627887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Lift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40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369</TotalTime>
  <Words>529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 Top Slide</vt:lpstr>
      <vt:lpstr>We are going to the National Museum of Scotland.</vt:lpstr>
      <vt:lpstr>PowerPoint Presentation</vt:lpstr>
      <vt:lpstr>Museum Entrance</vt:lpstr>
      <vt:lpstr>This is the Entrance Hall. </vt:lpstr>
      <vt:lpstr>A Visitor Experience Assistant will show us where to leave our jackets and bags. They wear uniforms that look like this:</vt:lpstr>
      <vt:lpstr>PowerPoint Presentation</vt:lpstr>
      <vt:lpstr>PowerPoint Presentation</vt:lpstr>
      <vt:lpstr>These are the toilets near the lunch space. </vt:lpstr>
      <vt:lpstr>From the Entrance Hall we will go upstairs to get to the Grand Gallery. We can also take the lift. </vt:lpstr>
      <vt:lpstr>If we have an activity or workshop booked, we will meet at the Schools Meeting Point in the Grand Gallery. This is next to the Millennium Clock and escalator. </vt:lpstr>
      <vt:lpstr>From the Grand Gallery, we will move around the museum in groups. We will stay with an adult at all times. </vt:lpstr>
      <vt:lpstr>PowerPoint Presentation</vt:lpstr>
      <vt:lpstr>Our topic is </vt:lpstr>
      <vt:lpstr>We can find out more about our topic.</vt:lpstr>
      <vt:lpstr>In Explore, Adventure Planet or Imagine, we might meet an Enabler.   Enablers can help us learn and explore. We can ask them to try experiments, play games, or handle objects. </vt:lpstr>
      <vt:lpstr>We might touch some objects. </vt:lpstr>
      <vt:lpstr>In some galleries, there are games to play and buttons to press. </vt:lpstr>
      <vt:lpstr>We might hear…</vt:lpstr>
      <vt:lpstr>PowerPoint Presentation</vt:lpstr>
      <vt:lpstr>When it’s time to leave, we’ll collect our belongings. </vt:lpstr>
      <vt:lpstr>We will leave the museum at</vt:lpstr>
    </vt:vector>
  </TitlesOfParts>
  <Company>National Museums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Sarah Cowie</cp:lastModifiedBy>
  <cp:revision>68</cp:revision>
  <dcterms:created xsi:type="dcterms:W3CDTF">2016-12-07T15:32:26Z</dcterms:created>
  <dcterms:modified xsi:type="dcterms:W3CDTF">2018-08-29T09:28:11Z</dcterms:modified>
</cp:coreProperties>
</file>