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333" r:id="rId2"/>
    <p:sldId id="256" r:id="rId3"/>
    <p:sldId id="304" r:id="rId4"/>
    <p:sldId id="292" r:id="rId5"/>
    <p:sldId id="257" r:id="rId6"/>
    <p:sldId id="335" r:id="rId7"/>
    <p:sldId id="334" r:id="rId8"/>
    <p:sldId id="310" r:id="rId9"/>
    <p:sldId id="308" r:id="rId10"/>
    <p:sldId id="311" r:id="rId11"/>
    <p:sldId id="309" r:id="rId12"/>
    <p:sldId id="312" r:id="rId13"/>
    <p:sldId id="336" r:id="rId14"/>
    <p:sldId id="293" r:id="rId15"/>
    <p:sldId id="298" r:id="rId16"/>
    <p:sldId id="326" r:id="rId17"/>
    <p:sldId id="315" r:id="rId18"/>
    <p:sldId id="317" r:id="rId19"/>
    <p:sldId id="299" r:id="rId20"/>
    <p:sldId id="321" r:id="rId21"/>
    <p:sldId id="324" r:id="rId22"/>
    <p:sldId id="328" r:id="rId23"/>
    <p:sldId id="263" r:id="rId24"/>
    <p:sldId id="322" r:id="rId25"/>
    <p:sldId id="323" r:id="rId26"/>
    <p:sldId id="337" r:id="rId27"/>
    <p:sldId id="327" r:id="rId28"/>
    <p:sldId id="296" r:id="rId29"/>
    <p:sldId id="282" r:id="rId30"/>
    <p:sldId id="30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Cowie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©Ruth</a:t>
            </a:r>
            <a:r>
              <a:rPr lang="en-GB" baseline="0" dirty="0"/>
              <a:t> Armstrong Photography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9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ms.ac.uk/national-war-museum/plan-your-visi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algn="l"/>
            <a:r>
              <a:rPr lang="en-GB" dirty="0"/>
              <a:t>Teachers</a:t>
            </a:r>
            <a:br>
              <a:rPr lang="en-GB" dirty="0"/>
            </a:br>
            <a:r>
              <a:rPr lang="en-GB" dirty="0"/>
              <a:t>This guide is for a </a:t>
            </a:r>
            <a:r>
              <a:rPr lang="en-GB" dirty="0">
                <a:solidFill>
                  <a:srgbClr val="0070C0"/>
                </a:solidFill>
              </a:rPr>
              <a:t>12.30pm </a:t>
            </a:r>
            <a:r>
              <a:rPr lang="en-GB" dirty="0"/>
              <a:t>workshop. You can edit and adapt to use with your class. </a:t>
            </a:r>
          </a:p>
        </p:txBody>
      </p:sp>
    </p:spTree>
    <p:extLst>
      <p:ext uri="{BB962C8B-B14F-4D97-AF65-F5344CB8AC3E}">
        <p14:creationId xmlns:p14="http://schemas.microsoft.com/office/powerpoint/2010/main" val="36640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Sometimes it can be very busy so we need to make sure we stay with our adults.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5122" name="Picture 2" descr="\\nmssan10\Workgroups\LP\DeptWork\Schools\Schools NWM\Images\Welcome guide\busy 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92" y="1700808"/>
            <a:ext cx="5072112" cy="38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1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Follow the path down the hill.  Please be careful as there might be some moving vehicles.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4098" name="Picture 2" descr="\\nmssan10\Workgroups\LP\DeptWork\Schools\Schools NWM\Images\Welcome guide\hill to 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arrive at Hospital Square and see the statue of Earl Haig on his horse.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6146" name="Picture 2" descr="\\nmssan10\Workgroups\LP\DeptWork\Schools\Schools NWM\Images\Welcome guide\Hospital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53" y="1700808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8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mssan10\Workgroups\LP\DeptWork\Schools\Schools NWM\Images\Welcome guide\museum entrn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7849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Museum Entrance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93" y="5445224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The National War Museum entrance is on the left.  An adult will go in and introduce themselves to a member of the museum staff</a:t>
            </a:r>
            <a:r>
              <a:rPr lang="en-GB" sz="2800" dirty="0">
                <a:latin typeface="+mn-lt"/>
                <a:cs typeface="+mn-cs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 bwMode="auto">
          <a:xfrm rot="12449213">
            <a:off x="4744564" y="3883479"/>
            <a:ext cx="1621083" cy="893744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8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will meet a Visitor Experience Assistant who can answer our questions or help if we need it. They wear uniforms that look like this.</a:t>
            </a:r>
            <a:r>
              <a:rPr lang="en-GB" sz="2800" dirty="0"/>
              <a:t> </a:t>
            </a:r>
            <a:br>
              <a:rPr lang="en-GB" sz="2800" dirty="0"/>
            </a:b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18657"/>
            <a:ext cx="3888432" cy="35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59832" y="1124744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prstClr val="black"/>
                </a:solidFill>
              </a:rPr>
              <a:t>Visitor Experience Assistant</a:t>
            </a:r>
          </a:p>
        </p:txBody>
      </p:sp>
    </p:spTree>
    <p:extLst>
      <p:ext uri="{BB962C8B-B14F-4D97-AF65-F5344CB8AC3E}">
        <p14:creationId xmlns:p14="http://schemas.microsoft.com/office/powerpoint/2010/main" val="245111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Enablers wear this uniform. They will meet us at the museum entrance and introduce our session starting at 12.30.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6" y="2492896"/>
            <a:ext cx="33035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44676" y="5877272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prstClr val="black"/>
                </a:solidFill>
              </a:rPr>
              <a:t>Enabler</a:t>
            </a:r>
          </a:p>
        </p:txBody>
      </p:sp>
    </p:spTree>
    <p:extLst>
      <p:ext uri="{BB962C8B-B14F-4D97-AF65-F5344CB8AC3E}">
        <p14:creationId xmlns:p14="http://schemas.microsoft.com/office/powerpoint/2010/main" val="262347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When travelling around the National War Museum we might need to use the stairs or lift.</a:t>
            </a:r>
          </a:p>
        </p:txBody>
      </p:sp>
      <p:pic>
        <p:nvPicPr>
          <p:cNvPr id="17410" name="Picture 2" descr="\\nmssan10\Workgroups\LP\DeptWork\Schools\Schools NWM\Images\Welcome guide\l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nmssan10\Workgroups\LP\DeptWork\Schools\Schools NWM\Images\Welcome guide\stai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46836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800" kern="0" dirty="0">
                <a:solidFill>
                  <a:schemeClr val="tx2"/>
                </a:solidFill>
              </a:rPr>
              <a:t>	 Stairs			     Lift</a:t>
            </a:r>
          </a:p>
        </p:txBody>
      </p:sp>
    </p:spTree>
    <p:extLst>
      <p:ext uri="{BB962C8B-B14F-4D97-AF65-F5344CB8AC3E}">
        <p14:creationId xmlns:p14="http://schemas.microsoft.com/office/powerpoint/2010/main" val="367134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Some people might find parts of the museum quite dark.</a:t>
            </a:r>
          </a:p>
        </p:txBody>
      </p:sp>
      <p:pic>
        <p:nvPicPr>
          <p:cNvPr id="9218" name="Picture 2" descr="\\nmssan10\Workgroups\LP\DeptWork\Schools\Schools NWM\Images\Welcome guide\low ligh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111810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nmssan10\Workgroups\LP\DeptWork\Schools\Schools NWM\Images\Welcome guide\low lightin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7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79447"/>
            <a:ext cx="8517632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will be using these stairs </a:t>
            </a:r>
            <a:r>
              <a:rPr lang="en-GB" sz="2800" dirty="0" smtClean="0">
                <a:solidFill>
                  <a:schemeClr val="tx2"/>
                </a:solidFill>
              </a:rPr>
              <a:t>or chairlift to </a:t>
            </a:r>
            <a:r>
              <a:rPr lang="en-GB" sz="2800" dirty="0">
                <a:solidFill>
                  <a:schemeClr val="tx2"/>
                </a:solidFill>
              </a:rPr>
              <a:t>get to our workshop.</a:t>
            </a:r>
          </a:p>
        </p:txBody>
      </p:sp>
      <p:pic>
        <p:nvPicPr>
          <p:cNvPr id="10242" name="Picture 2" descr="\\nmssan10\Workgroups\LP\DeptWork\Schools\Schools NWM\Images\Welcome guide\stairs to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nmssan10\Workgroups\LP\DeptWork\Schools\Schools NWM\Images\Welcome guide\Chair li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5802"/>
            <a:ext cx="3435238" cy="45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7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mssan10\Workgroups\LP\DeptWork\Schools\Schools NWM\Images\Welcome guide\Jacket h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01713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1712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3" y="2958468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579447"/>
            <a:ext cx="8517632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Once we reach the top of the stairs we will leave our coats and bags here.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76" y="2856572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0" y="1528929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1297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0" y="4311297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5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/>
            <a:r>
              <a:rPr lang="en-GB" sz="5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the National War Museum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12" y="3284983"/>
            <a:ext cx="5344088" cy="3562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79447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will then be able to enter the Wartime Life Room and start our workshop.</a:t>
            </a:r>
          </a:p>
        </p:txBody>
      </p:sp>
      <p:pic>
        <p:nvPicPr>
          <p:cNvPr id="15362" name="Picture 2" descr="\\nmssan10\Workgroups\LP\DeptWork\Schools\Schools NWM\Images\Welcome guide\Wartime Life 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84213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2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5949280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We will see lots of different objects in the room.</a:t>
            </a:r>
          </a:p>
        </p:txBody>
      </p:sp>
      <p:pic>
        <p:nvPicPr>
          <p:cNvPr id="16386" name="Picture 2" descr="\\nmssan10\Workgroups\LP\DeptWork\Schools\Schools NWM\Images\Welcome guide\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2" y="1124744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nmssan10\Workgroups\LP\DeptWork\Schools\Schools NWM\Images\Welcome guide\Children's shel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\\nmssan10\Workgroups\LP\DeptWork\Schools\Schools NWM\Images\Welcome guide\Hea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271912" cy="24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1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4869"/>
            <a:ext cx="8496943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When it’s time to leave, we will collect our belongings and make our way back down the stairs. </a:t>
            </a:r>
          </a:p>
        </p:txBody>
      </p:sp>
      <p:pic>
        <p:nvPicPr>
          <p:cNvPr id="7170" name="Picture 2" descr="\\nmssan10\Workgroups\LP\DeptWork\Schools\Schools NWM\Images\Welcome guide\Jacket h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021800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nmssan10\Workgroups\LP\DeptWork\Schools\Schools NWM\Images\Welcome guide\stairs to 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14" y="3789040"/>
            <a:ext cx="1176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9" y="5085184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017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pPr algn="l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are the toilets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the Museum.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655678"/>
            <a:ext cx="625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2" name="Picture 2" descr="\\nmssan10\Workgroups\LP\DeptWork\Schools\Schools NWM\Images\Welcome guide\Toilets in muse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8" y="1628801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We will exit the War Museum through this door. </a:t>
            </a:r>
          </a:p>
        </p:txBody>
      </p:sp>
      <p:pic>
        <p:nvPicPr>
          <p:cNvPr id="13314" name="Picture 2" descr="\\nmssan10\Workgroups\LP\DeptWork\Schools\Schools NWM\Images\Welcome guide\ex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21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We will be back at Hospital Square ready to leave the National War Museum.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416129" cy="40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9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76333" cy="403225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We can eat our lunch outside and borrow a picnic blanket to sit on. The corner of Hospital Square is a sheltered spot. 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9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712968" cy="11430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If we have any litter or recycling we can put it in the bins provided. </a:t>
            </a:r>
          </a:p>
        </p:txBody>
      </p:sp>
      <p:pic>
        <p:nvPicPr>
          <p:cNvPr id="18434" name="Picture 2" descr="\\nmssan10\Workgroups\LP\DeptWork\Schools\Schools NWM\Images\Welcome guide\b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29" y="1340768"/>
            <a:ext cx="5239951" cy="39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37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800" dirty="0"/>
              <a:t>We can </a:t>
            </a:r>
            <a:r>
              <a:rPr lang="en-GB" sz="2800" dirty="0">
                <a:hlinkClick r:id="rId2"/>
              </a:rPr>
              <a:t>plan our visit</a:t>
            </a:r>
            <a:r>
              <a:rPr lang="en-GB" sz="2800" dirty="0"/>
              <a:t> by using the museum website. We can explore the rest of the Castle during our day out. </a:t>
            </a:r>
            <a:endParaRPr lang="en-GB" sz="28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19" y="2492896"/>
            <a:ext cx="53467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36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We will leave the Castle 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 dirty="0">
                <a:solidFill>
                  <a:schemeClr val="tx1"/>
                </a:solidFill>
              </a:rPr>
              <a:t>We will go back to school. </a:t>
            </a: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National War Museum is in Edinburgh Castle.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48" y="2565400"/>
            <a:ext cx="6277903" cy="4032250"/>
          </a:xfrm>
        </p:spPr>
      </p:pic>
    </p:spTree>
    <p:extLst>
      <p:ext uri="{BB962C8B-B14F-4D97-AF65-F5344CB8AC3E}">
        <p14:creationId xmlns:p14="http://schemas.microsoft.com/office/powerpoint/2010/main" val="1964280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Our topic 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WW1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WW2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If you want to add in pictures of some of the museums’ objects you can search the collections here: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http://www.nms.ac.uk/explore/search-our-collections/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This could be a fun pre-visit planning activity.</a:t>
            </a:r>
          </a:p>
        </p:txBody>
      </p:sp>
    </p:spTree>
    <p:extLst>
      <p:ext uri="{BB962C8B-B14F-4D97-AF65-F5344CB8AC3E}">
        <p14:creationId xmlns:p14="http://schemas.microsoft.com/office/powerpoint/2010/main" val="374809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26876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</a:rPr>
              <a:t>We are visiting the National War Museum on</a:t>
            </a:r>
          </a:p>
          <a:p>
            <a:pPr marL="0" indent="0" algn="ctr">
              <a:buNone/>
            </a:pPr>
            <a:endParaRPr lang="en-GB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</a:rPr>
              <a:t>We will be leaving school at</a:t>
            </a:r>
          </a:p>
          <a:p>
            <a:pPr marL="0" indent="0" algn="ctr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2708920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3" y="4005064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Entrance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arrive at Edinburgh Castle. An adult will have to go over the drawbridge to collect our tickets while we wait on the Castle Esplanade. 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2449213">
            <a:off x="4744564" y="3883479"/>
            <a:ext cx="1621083" cy="893744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\\nmssan10\Workgroups\LP\DeptWork\Schools\Schools NWM\Images\Welcome guide\Castle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17" y="1700808"/>
            <a:ext cx="4730261" cy="35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 rot="1070642" flipH="1">
            <a:off x="5249302" y="3884171"/>
            <a:ext cx="2797132" cy="629906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Collection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6" y="5478520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Our tickets will be collected from this building.  The adult will then return to the Castle Esplanade to give us our own individual ticket.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050" name="Picture 2" descr="\\nmssan10\Workgroups\LP\DeptWork\Schools\Schools NWM\Images\Welcome guide\Ticket collec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8"/>
          <a:stretch/>
        </p:blipFill>
        <p:spPr bwMode="auto">
          <a:xfrm>
            <a:off x="3275856" y="1648684"/>
            <a:ext cx="2758382" cy="36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3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Entrance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Once we have our own ticket we will be able to enter Edinburgh Castle. 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2449213">
            <a:off x="4744564" y="3883479"/>
            <a:ext cx="1621083" cy="893744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\\nmssan10\Workgroups\LP\DeptWork\Schools\Schools NWM\Images\Welcome guide\Castle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17" y="1700808"/>
            <a:ext cx="4730261" cy="35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 rot="1070642" flipH="1">
            <a:off x="5249302" y="3884171"/>
            <a:ext cx="2797132" cy="629906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9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Collection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need to show our tickets to the member of staff waiting here.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051" name="Picture 3" descr="\\nmssan10\Workgroups\LP\DeptWork\Schools\Schools NWM\Images\Welcome guide\ticket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60831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449213">
            <a:off x="4654109" y="3706246"/>
            <a:ext cx="2004346" cy="748694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1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en-GB" sz="3200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Travelling to the National War Museum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159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Once we have shown staff our tickets we will need to make our way along this path to the National War Museum.  </a:t>
            </a:r>
            <a:endParaRPr lang="en-GB" sz="2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3074" name="Picture 2" descr="\\nmssan10\Workgroups\LP\DeptWork\Schools\Schools NWM\Images\Welcome guide\first 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5208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76603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575</TotalTime>
  <Words>584</Words>
  <Application>Microsoft Office PowerPoint</Application>
  <PresentationFormat>On-screen Show (4:3)</PresentationFormat>
  <Paragraphs>58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Blue Top Slide</vt:lpstr>
      <vt:lpstr>Teachers This guide is for a 12.30pm workshop. You can edit and adapt to use with your class. </vt:lpstr>
      <vt:lpstr>We are going to the National War Museum</vt:lpstr>
      <vt:lpstr>The National War Museum is in Edinburgh Castle.</vt:lpstr>
      <vt:lpstr>PowerPoint Presentation</vt:lpstr>
      <vt:lpstr>Castle Entrance</vt:lpstr>
      <vt:lpstr>Ticket Collection</vt:lpstr>
      <vt:lpstr>Castle Entrance</vt:lpstr>
      <vt:lpstr>Ticket Collection</vt:lpstr>
      <vt:lpstr>Travelling to the National War Museum</vt:lpstr>
      <vt:lpstr>Travelling to the National War Museum</vt:lpstr>
      <vt:lpstr>Travelling to the National War Museum</vt:lpstr>
      <vt:lpstr>Travelling to the National War Museum</vt:lpstr>
      <vt:lpstr>Museum Entrance</vt:lpstr>
      <vt:lpstr>We will meet a Visitor Experience Assistant who can answer our questions or help if we need it. They wear uniforms that look like this.  </vt:lpstr>
      <vt:lpstr>Enablers wear this uniform. They will meet us at the museum entrance and introduce our session starting at 12.30.</vt:lpstr>
      <vt:lpstr>When travelling around the National War Museum we might need to use the stairs or lift.</vt:lpstr>
      <vt:lpstr>Some people might find parts of the museum quite dark.</vt:lpstr>
      <vt:lpstr>We will be using these stairs or chairlift to get to our workshop.</vt:lpstr>
      <vt:lpstr>Once we reach the top of the stairs we will leave our coats and bags here.</vt:lpstr>
      <vt:lpstr>We will then be able to enter the Wartime Life Room and start our workshop.</vt:lpstr>
      <vt:lpstr>We will see lots of different objects in the room.</vt:lpstr>
      <vt:lpstr>When it’s time to leave, we will collect our belongings and make our way back down the stairs. </vt:lpstr>
      <vt:lpstr>These are the toilets at the Museum. </vt:lpstr>
      <vt:lpstr>We will exit the War Museum through this door. </vt:lpstr>
      <vt:lpstr>We will be back at Hospital Square ready to leave the National War Museum. </vt:lpstr>
      <vt:lpstr>We can eat our lunch outside and borrow a picnic blanket to sit on. The corner of Hospital Square is a sheltered spot. </vt:lpstr>
      <vt:lpstr>If we have any litter or recycling we can put it in the bins provided. </vt:lpstr>
      <vt:lpstr>PowerPoint Presentation</vt:lpstr>
      <vt:lpstr>We will leave the Castle at</vt:lpstr>
      <vt:lpstr>Our topic is </vt:lpstr>
    </vt:vector>
  </TitlesOfParts>
  <Company>National Museums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Sarah Cowie</cp:lastModifiedBy>
  <cp:revision>117</cp:revision>
  <dcterms:created xsi:type="dcterms:W3CDTF">2016-12-07T15:32:26Z</dcterms:created>
  <dcterms:modified xsi:type="dcterms:W3CDTF">2018-10-05T07:43:02Z</dcterms:modified>
</cp:coreProperties>
</file>